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88" r:id="rId5"/>
    <p:sldId id="294" r:id="rId6"/>
    <p:sldId id="296" r:id="rId7"/>
    <p:sldId id="297" r:id="rId8"/>
    <p:sldId id="2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B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d Mead" userId="4cf634f1-ff9a-4aec-98c9-1125d169c878" providerId="ADAL" clId="{8C47AF9F-51FA-4A1C-9B23-88CC16AAD6CF}"/>
    <pc:docChg chg="undo custSel addSld delSld">
      <pc:chgData name="Ned Mead" userId="4cf634f1-ff9a-4aec-98c9-1125d169c878" providerId="ADAL" clId="{8C47AF9F-51FA-4A1C-9B23-88CC16AAD6CF}" dt="2024-10-21T15:23:00.976" v="18" actId="47"/>
      <pc:docMkLst>
        <pc:docMk/>
      </pc:docMkLst>
      <pc:sldChg chg="add del">
        <pc:chgData name="Ned Mead" userId="4cf634f1-ff9a-4aec-98c9-1125d169c878" providerId="ADAL" clId="{8C47AF9F-51FA-4A1C-9B23-88CC16AAD6CF}" dt="2024-10-21T15:22:44.763" v="13" actId="47"/>
        <pc:sldMkLst>
          <pc:docMk/>
          <pc:sldMk cId="2728557564" sldId="256"/>
        </pc:sldMkLst>
      </pc:sldChg>
      <pc:sldChg chg="del">
        <pc:chgData name="Ned Mead" userId="4cf634f1-ff9a-4aec-98c9-1125d169c878" providerId="ADAL" clId="{8C47AF9F-51FA-4A1C-9B23-88CC16AAD6CF}" dt="2024-10-21T15:22:29.451" v="0" actId="47"/>
        <pc:sldMkLst>
          <pc:docMk/>
          <pc:sldMk cId="1823537280" sldId="257"/>
        </pc:sldMkLst>
      </pc:sldChg>
      <pc:sldChg chg="add del">
        <pc:chgData name="Ned Mead" userId="4cf634f1-ff9a-4aec-98c9-1125d169c878" providerId="ADAL" clId="{8C47AF9F-51FA-4A1C-9B23-88CC16AAD6CF}" dt="2024-10-21T15:22:46.008" v="14" actId="47"/>
        <pc:sldMkLst>
          <pc:docMk/>
          <pc:sldMk cId="2692949203" sldId="283"/>
        </pc:sldMkLst>
      </pc:sldChg>
      <pc:sldChg chg="add del">
        <pc:chgData name="Ned Mead" userId="4cf634f1-ff9a-4aec-98c9-1125d169c878" providerId="ADAL" clId="{8C47AF9F-51FA-4A1C-9B23-88CC16AAD6CF}" dt="2024-10-21T15:23:00.976" v="18" actId="47"/>
        <pc:sldMkLst>
          <pc:docMk/>
          <pc:sldMk cId="1127864940" sldId="285"/>
        </pc:sldMkLst>
      </pc:sldChg>
      <pc:sldChg chg="add del">
        <pc:chgData name="Ned Mead" userId="4cf634f1-ff9a-4aec-98c9-1125d169c878" providerId="ADAL" clId="{8C47AF9F-51FA-4A1C-9B23-88CC16AAD6CF}" dt="2024-10-21T15:22:59.479" v="17" actId="47"/>
        <pc:sldMkLst>
          <pc:docMk/>
          <pc:sldMk cId="3000368063" sldId="290"/>
        </pc:sldMkLst>
      </pc:sldChg>
      <pc:sldChg chg="add del">
        <pc:chgData name="Ned Mead" userId="4cf634f1-ff9a-4aec-98c9-1125d169c878" providerId="ADAL" clId="{8C47AF9F-51FA-4A1C-9B23-88CC16AAD6CF}" dt="2024-10-21T15:22:51.240" v="15" actId="47"/>
        <pc:sldMkLst>
          <pc:docMk/>
          <pc:sldMk cId="518186782" sldId="292"/>
        </pc:sldMkLst>
      </pc:sldChg>
      <pc:sldChg chg="add del">
        <pc:chgData name="Ned Mead" userId="4cf634f1-ff9a-4aec-98c9-1125d169c878" providerId="ADAL" clId="{8C47AF9F-51FA-4A1C-9B23-88CC16AAD6CF}" dt="2024-10-21T15:22:52.299" v="16" actId="47"/>
        <pc:sldMkLst>
          <pc:docMk/>
          <pc:sldMk cId="1271359714" sldId="293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hyperlink" Target="https://greenhallfoundation.org/faq/" TargetMode="External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hyperlink" Target="https://www.andyfanshawe.org/" TargetMode="External"/><Relationship Id="rId1" Type="http://schemas.openxmlformats.org/officeDocument/2006/relationships/hyperlink" Target="https://alpkit.com/pages/foundation" TargetMode="Externa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hyperlink" Target="https://causes.coop.co.uk/" TargetMode="External"/><Relationship Id="rId9" Type="http://schemas.openxmlformats.org/officeDocument/2006/relationships/image" Target="../media/image10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hyperlink" Target="https://www.canoefoundation.org.uk/new-canoe-foundation-funding-pot-open-for-applications/" TargetMode="External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hyperlink" Target="https://www.tnlcommunityfund.org.uk/funding/programmes/national-lottery-awards-for-all-england" TargetMode="External"/><Relationship Id="rId1" Type="http://schemas.openxmlformats.org/officeDocument/2006/relationships/hyperlink" Target="https://asdafoundation.org/our-grants/" TargetMode="External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hyperlink" Target="https://leathersellers.co.uk/grant/small-grants-programme/" TargetMode="External"/><Relationship Id="rId9" Type="http://schemas.openxmlformats.org/officeDocument/2006/relationships/image" Target="../media/image18.pn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5.svg"/><Relationship Id="rId3" Type="http://schemas.openxmlformats.org/officeDocument/2006/relationships/hyperlink" Target="https://oxfordshire.org/" TargetMode="External"/><Relationship Id="rId7" Type="http://schemas.openxmlformats.org/officeDocument/2006/relationships/hyperlink" Target="https://www.turnerscourt.org.uk/grants" TargetMode="External"/><Relationship Id="rId12" Type="http://schemas.openxmlformats.org/officeDocument/2006/relationships/image" Target="../media/image24.png"/><Relationship Id="rId2" Type="http://schemas.openxmlformats.org/officeDocument/2006/relationships/hyperlink" Target="https://www.norfolkfoundation.com/" TargetMode="External"/><Relationship Id="rId1" Type="http://schemas.openxmlformats.org/officeDocument/2006/relationships/hyperlink" Target="https://www.cambscf.org.uk/" TargetMode="External"/><Relationship Id="rId6" Type="http://schemas.openxmlformats.org/officeDocument/2006/relationships/hyperlink" Target="http://www.pyecharitablesettlement.org/" TargetMode="External"/><Relationship Id="rId11" Type="http://schemas.openxmlformats.org/officeDocument/2006/relationships/image" Target="../media/image15.svg"/><Relationship Id="rId5" Type="http://schemas.openxmlformats.org/officeDocument/2006/relationships/hyperlink" Target="https://www.eastofengland.coop/community/local-giving" TargetMode="External"/><Relationship Id="rId15" Type="http://schemas.openxmlformats.org/officeDocument/2006/relationships/image" Target="../media/image27.svg"/><Relationship Id="rId10" Type="http://schemas.openxmlformats.org/officeDocument/2006/relationships/image" Target="../media/image14.png"/><Relationship Id="rId4" Type="http://schemas.openxmlformats.org/officeDocument/2006/relationships/hyperlink" Target="https://www.suffolkcf.org.uk/" TargetMode="External"/><Relationship Id="rId9" Type="http://schemas.openxmlformats.org/officeDocument/2006/relationships/image" Target="../media/image23.svg"/><Relationship Id="rId14" Type="http://schemas.openxmlformats.org/officeDocument/2006/relationships/image" Target="../media/image26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svg"/><Relationship Id="rId3" Type="http://schemas.openxmlformats.org/officeDocument/2006/relationships/hyperlink" Target="https://www.norfolkfoundation.com/funding-support/grants/individuals/shelroy-charitable-trust-fund-2/" TargetMode="External"/><Relationship Id="rId7" Type="http://schemas.openxmlformats.org/officeDocument/2006/relationships/image" Target="../media/image30.png"/><Relationship Id="rId12" Type="http://schemas.openxmlformats.org/officeDocument/2006/relationships/image" Target="../media/image25.svg"/><Relationship Id="rId2" Type="http://schemas.openxmlformats.org/officeDocument/2006/relationships/hyperlink" Target="https://www.augustinecourtauldtrust.org/" TargetMode="External"/><Relationship Id="rId1" Type="http://schemas.openxmlformats.org/officeDocument/2006/relationships/hyperlink" Target="https://www.blcf.org.uk/stevenage-aylesbury-vale-others/near-neighbours.php" TargetMode="External"/><Relationship Id="rId6" Type="http://schemas.openxmlformats.org/officeDocument/2006/relationships/image" Target="../media/image29.svg"/><Relationship Id="rId11" Type="http://schemas.openxmlformats.org/officeDocument/2006/relationships/image" Target="../media/image24.png"/><Relationship Id="rId5" Type="http://schemas.openxmlformats.org/officeDocument/2006/relationships/image" Target="../media/image28.png"/><Relationship Id="rId10" Type="http://schemas.openxmlformats.org/officeDocument/2006/relationships/image" Target="../media/image33.svg"/><Relationship Id="rId4" Type="http://schemas.openxmlformats.org/officeDocument/2006/relationships/hyperlink" Target="http://www.colecharitabletrust.org.uk" TargetMode="External"/><Relationship Id="rId9" Type="http://schemas.openxmlformats.org/officeDocument/2006/relationships/image" Target="../media/image3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hyperlink" Target="https://alpkit.com/pages/foundation" TargetMode="External"/><Relationship Id="rId7" Type="http://schemas.openxmlformats.org/officeDocument/2006/relationships/image" Target="../media/image10.png"/><Relationship Id="rId12" Type="http://schemas.openxmlformats.org/officeDocument/2006/relationships/hyperlink" Target="https://causes.coop.co.uk/" TargetMode="External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hyperlink" Target="https://www.andyfanshawe.org/" TargetMode="External"/><Relationship Id="rId11" Type="http://schemas.openxmlformats.org/officeDocument/2006/relationships/image" Target="../media/image13.svg"/><Relationship Id="rId5" Type="http://schemas.openxmlformats.org/officeDocument/2006/relationships/image" Target="../media/image9.svg"/><Relationship Id="rId10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hyperlink" Target="https://greenhallfoundation.org/faq/" TargetMode="External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hyperlink" Target="https://asdafoundation.org/our-grants/" TargetMode="External"/><Relationship Id="rId7" Type="http://schemas.openxmlformats.org/officeDocument/2006/relationships/image" Target="../media/image18.png"/><Relationship Id="rId12" Type="http://schemas.openxmlformats.org/officeDocument/2006/relationships/hyperlink" Target="https://leathersellers.co.uk/grant/small-grants-programme/" TargetMode="External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hyperlink" Target="https://www.tnlcommunityfund.org.uk/funding/programmes/national-lottery-awards-for-all-england" TargetMode="External"/><Relationship Id="rId11" Type="http://schemas.openxmlformats.org/officeDocument/2006/relationships/image" Target="../media/image21.svg"/><Relationship Id="rId5" Type="http://schemas.openxmlformats.org/officeDocument/2006/relationships/image" Target="../media/image17.svg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hyperlink" Target="https://www.canoefoundation.org.uk/new-canoe-foundation-funding-pot-open-for-applications/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6.png"/><Relationship Id="rId3" Type="http://schemas.openxmlformats.org/officeDocument/2006/relationships/hyperlink" Target="https://www.cambscf.org.uk/" TargetMode="External"/><Relationship Id="rId7" Type="http://schemas.openxmlformats.org/officeDocument/2006/relationships/image" Target="../media/image14.png"/><Relationship Id="rId12" Type="http://schemas.openxmlformats.org/officeDocument/2006/relationships/hyperlink" Target="http://www.pyecharitablesettlement.org/" TargetMode="External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hyperlink" Target="https://www.suffolkcf.org.uk/" TargetMode="External"/><Relationship Id="rId11" Type="http://schemas.openxmlformats.org/officeDocument/2006/relationships/image" Target="../media/image25.svg"/><Relationship Id="rId5" Type="http://schemas.openxmlformats.org/officeDocument/2006/relationships/hyperlink" Target="https://oxfordshire.org/" TargetMode="External"/><Relationship Id="rId15" Type="http://schemas.openxmlformats.org/officeDocument/2006/relationships/hyperlink" Target="https://www.turnerscourt.org.uk/grants" TargetMode="External"/><Relationship Id="rId10" Type="http://schemas.openxmlformats.org/officeDocument/2006/relationships/image" Target="../media/image24.png"/><Relationship Id="rId4" Type="http://schemas.openxmlformats.org/officeDocument/2006/relationships/hyperlink" Target="https://www.norfolkfoundation.com/" TargetMode="External"/><Relationship Id="rId9" Type="http://schemas.openxmlformats.org/officeDocument/2006/relationships/hyperlink" Target="https://www.eastofengland.coop/community/local-giving" TargetMode="External"/><Relationship Id="rId14" Type="http://schemas.openxmlformats.org/officeDocument/2006/relationships/image" Target="../media/image2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hyperlink" Target="https://www.blcf.org.uk/stevenage-aylesbury-vale-others/near-neighbours.php" TargetMode="External"/><Relationship Id="rId7" Type="http://schemas.openxmlformats.org/officeDocument/2006/relationships/image" Target="../media/image32.png"/><Relationship Id="rId12" Type="http://schemas.openxmlformats.org/officeDocument/2006/relationships/hyperlink" Target="http://www.colecharitabletrust.org.uk" TargetMode="External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hyperlink" Target="https://www.augustinecourtauldtrust.org/" TargetMode="External"/><Relationship Id="rId11" Type="http://schemas.openxmlformats.org/officeDocument/2006/relationships/image" Target="../media/image25.svg"/><Relationship Id="rId5" Type="http://schemas.openxmlformats.org/officeDocument/2006/relationships/image" Target="../media/image31.svg"/><Relationship Id="rId10" Type="http://schemas.openxmlformats.org/officeDocument/2006/relationships/image" Target="../media/image24.png"/><Relationship Id="rId4" Type="http://schemas.openxmlformats.org/officeDocument/2006/relationships/image" Target="../media/image30.png"/><Relationship Id="rId9" Type="http://schemas.openxmlformats.org/officeDocument/2006/relationships/hyperlink" Target="https://www.norfolkfoundation.com/funding-support/grants/individuals/shelroy-charitable-trust-fund-2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990C9B-7AF8-416B-A312-2509005305C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2523D64-E39C-4676-AB28-C3627535E2B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</a:rPr>
            <a:t>Alpkit Foundation: Encourage outdoor activity </a:t>
          </a:r>
          <a:r>
            <a:rPr lang="en-GB">
              <a:latin typeface="Poppins"/>
              <a:cs typeface="Poppins"/>
              <a:hlinkClick xmlns:r="http://schemas.openxmlformats.org/officeDocument/2006/relationships" r:id="rId1"/>
            </a:rPr>
            <a:t>https://alpkit.com/pages/foundation</a:t>
          </a:r>
        </a:p>
      </dgm:t>
    </dgm:pt>
    <dgm:pt modelId="{81209923-005F-4F69-94B9-60D251F63CF1}" type="parTrans" cxnId="{F530E076-6D0B-45B6-9AB0-C6E879547012}">
      <dgm:prSet/>
      <dgm:spPr/>
      <dgm:t>
        <a:bodyPr/>
        <a:lstStyle/>
        <a:p>
          <a:endParaRPr lang="en-US"/>
        </a:p>
      </dgm:t>
    </dgm:pt>
    <dgm:pt modelId="{CEF57DF7-9F5E-460D-AC7D-4787CE403E2E}" type="sibTrans" cxnId="{F530E076-6D0B-45B6-9AB0-C6E879547012}">
      <dgm:prSet/>
      <dgm:spPr/>
      <dgm:t>
        <a:bodyPr/>
        <a:lstStyle/>
        <a:p>
          <a:endParaRPr lang="en-US"/>
        </a:p>
      </dgm:t>
    </dgm:pt>
    <dgm:pt modelId="{F0F8A4D4-0502-4CCD-B1B3-99434F42D2D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</a:rPr>
            <a:t>Andy Fanshawe Foundation: </a:t>
          </a:r>
          <a:r>
            <a:rPr lang="en-GB">
              <a:latin typeface="Poppins"/>
              <a:hlinkClick xmlns:r="http://schemas.openxmlformats.org/officeDocument/2006/relationships" r:id="rId2"/>
            </a:rPr>
            <a:t>https://www.andyfanshawe.org/</a:t>
          </a:r>
          <a:r>
            <a:rPr lang="en-GB">
              <a:latin typeface="Poppins"/>
            </a:rPr>
            <a:t> Young people's access to outdoor adventure</a:t>
          </a:r>
          <a:endParaRPr lang="en-GB"/>
        </a:p>
      </dgm:t>
    </dgm:pt>
    <dgm:pt modelId="{0720CCAC-5789-4515-AB07-ED688E53BB7E}" type="parTrans" cxnId="{8EEE7188-C7F1-4FB8-939E-F870AFEA2E71}">
      <dgm:prSet/>
      <dgm:spPr/>
      <dgm:t>
        <a:bodyPr/>
        <a:lstStyle/>
        <a:p>
          <a:endParaRPr lang="en-US"/>
        </a:p>
      </dgm:t>
    </dgm:pt>
    <dgm:pt modelId="{3F60948C-DD10-40D9-AA0B-D684B066B2FD}" type="sibTrans" cxnId="{8EEE7188-C7F1-4FB8-939E-F870AFEA2E71}">
      <dgm:prSet/>
      <dgm:spPr/>
      <dgm:t>
        <a:bodyPr/>
        <a:lstStyle/>
        <a:p>
          <a:endParaRPr lang="en-US"/>
        </a:p>
      </dgm:t>
    </dgm:pt>
    <dgm:pt modelId="{14C9D5C1-8ED0-4E4C-86F0-51D68F80211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</a:rPr>
            <a:t> Greenhall Foundation: </a:t>
          </a:r>
          <a:r>
            <a:rPr lang="en-GB">
              <a:latin typeface="Poppins"/>
              <a:hlinkClick xmlns:r="http://schemas.openxmlformats.org/officeDocument/2006/relationships" r:id="rId3"/>
            </a:rPr>
            <a:t>https://greenhallfoundation.org/faq/</a:t>
          </a:r>
          <a:r>
            <a:rPr lang="en-GB">
              <a:latin typeface="Poppins"/>
            </a:rPr>
            <a:t> Project-based funding</a:t>
          </a:r>
          <a:endParaRPr lang="en-GB"/>
        </a:p>
      </dgm:t>
    </dgm:pt>
    <dgm:pt modelId="{4726B61A-5B8B-40C7-BD54-9498F338869D}" type="parTrans" cxnId="{AD6A21C5-978B-4D65-AE6A-252A9ED4D67B}">
      <dgm:prSet/>
      <dgm:spPr/>
      <dgm:t>
        <a:bodyPr/>
        <a:lstStyle/>
        <a:p>
          <a:endParaRPr lang="en-US"/>
        </a:p>
      </dgm:t>
    </dgm:pt>
    <dgm:pt modelId="{4A4CF6FA-2013-42E9-A4EE-D12D895D9D14}" type="sibTrans" cxnId="{AD6A21C5-978B-4D65-AE6A-252A9ED4D67B}">
      <dgm:prSet/>
      <dgm:spPr/>
      <dgm:t>
        <a:bodyPr/>
        <a:lstStyle/>
        <a:p>
          <a:endParaRPr lang="en-US"/>
        </a:p>
      </dgm:t>
    </dgm:pt>
    <dgm:pt modelId="{BBF49632-711F-4CB7-93E4-C0E6E996AAE6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Co-op Community Fund: </a:t>
          </a:r>
          <a:r>
            <a:rPr lang="en-GB" dirty="0">
              <a:hlinkClick xmlns:r="http://schemas.openxmlformats.org/officeDocument/2006/relationships" r:id="rId4"/>
            </a:rPr>
            <a:t>Co-op (coop.co.uk)</a:t>
          </a:r>
          <a:r>
            <a:rPr lang="en-GB" dirty="0"/>
            <a:t> </a:t>
          </a:r>
          <a:endParaRPr lang="en-US" dirty="0"/>
        </a:p>
      </dgm:t>
    </dgm:pt>
    <dgm:pt modelId="{2B069CB6-3051-47A4-A830-BD71294474D6}" type="parTrans" cxnId="{9FAA8C75-0604-4DC0-AB5A-57B6C0E9C4E2}">
      <dgm:prSet/>
      <dgm:spPr/>
      <dgm:t>
        <a:bodyPr/>
        <a:lstStyle/>
        <a:p>
          <a:endParaRPr lang="en-US"/>
        </a:p>
      </dgm:t>
    </dgm:pt>
    <dgm:pt modelId="{C1F738A3-61F7-4571-9E5A-DF447957D841}" type="sibTrans" cxnId="{9FAA8C75-0604-4DC0-AB5A-57B6C0E9C4E2}">
      <dgm:prSet/>
      <dgm:spPr/>
      <dgm:t>
        <a:bodyPr/>
        <a:lstStyle/>
        <a:p>
          <a:endParaRPr lang="en-US"/>
        </a:p>
      </dgm:t>
    </dgm:pt>
    <dgm:pt modelId="{0AE74FA3-49ED-4154-8879-593CE4D35D4F}" type="pres">
      <dgm:prSet presAssocID="{DE990C9B-7AF8-416B-A312-2509005305C1}" presName="root" presStyleCnt="0">
        <dgm:presLayoutVars>
          <dgm:dir/>
          <dgm:resizeHandles val="exact"/>
        </dgm:presLayoutVars>
      </dgm:prSet>
      <dgm:spPr/>
    </dgm:pt>
    <dgm:pt modelId="{B625BC5C-59DD-45CF-B33A-7600A62FA335}" type="pres">
      <dgm:prSet presAssocID="{42523D64-E39C-4676-AB28-C3627535E2BB}" presName="compNode" presStyleCnt="0"/>
      <dgm:spPr/>
    </dgm:pt>
    <dgm:pt modelId="{052F6851-B330-48F6-BE38-800600C94DFB}" type="pres">
      <dgm:prSet presAssocID="{42523D64-E39C-4676-AB28-C3627535E2BB}" presName="bgRect" presStyleLbl="bgShp" presStyleIdx="0" presStyleCnt="4"/>
      <dgm:spPr/>
    </dgm:pt>
    <dgm:pt modelId="{7002ED14-C3FB-4932-A65E-8A95DA1A1748}" type="pres">
      <dgm:prSet presAssocID="{42523D64-E39C-4676-AB28-C3627535E2BB}" presName="iconRect" presStyleLbl="node1" presStyleIdx="0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D05FA65F-3A75-4686-A382-C955ED2AE84E}" type="pres">
      <dgm:prSet presAssocID="{42523D64-E39C-4676-AB28-C3627535E2BB}" presName="spaceRect" presStyleCnt="0"/>
      <dgm:spPr/>
    </dgm:pt>
    <dgm:pt modelId="{219B8285-11B9-4E68-8145-77A244620AB2}" type="pres">
      <dgm:prSet presAssocID="{42523D64-E39C-4676-AB28-C3627535E2BB}" presName="parTx" presStyleLbl="revTx" presStyleIdx="0" presStyleCnt="4">
        <dgm:presLayoutVars>
          <dgm:chMax val="0"/>
          <dgm:chPref val="0"/>
        </dgm:presLayoutVars>
      </dgm:prSet>
      <dgm:spPr/>
    </dgm:pt>
    <dgm:pt modelId="{E60605DC-62E0-46D2-9C93-77A7E0E00C97}" type="pres">
      <dgm:prSet presAssocID="{CEF57DF7-9F5E-460D-AC7D-4787CE403E2E}" presName="sibTrans" presStyleCnt="0"/>
      <dgm:spPr/>
    </dgm:pt>
    <dgm:pt modelId="{04EC9776-3DE9-423E-9693-E19944D10EAE}" type="pres">
      <dgm:prSet presAssocID="{F0F8A4D4-0502-4CCD-B1B3-99434F42D2D4}" presName="compNode" presStyleCnt="0"/>
      <dgm:spPr/>
    </dgm:pt>
    <dgm:pt modelId="{301FF96C-F304-448D-A3B1-C6E857FC72A8}" type="pres">
      <dgm:prSet presAssocID="{F0F8A4D4-0502-4CCD-B1B3-99434F42D2D4}" presName="bgRect" presStyleLbl="bgShp" presStyleIdx="1" presStyleCnt="4"/>
      <dgm:spPr/>
    </dgm:pt>
    <dgm:pt modelId="{464CE52D-AD6B-402C-8249-473275FAD391}" type="pres">
      <dgm:prSet presAssocID="{F0F8A4D4-0502-4CCD-B1B3-99434F42D2D4}" presName="iconRect" presStyleLbl="node1" presStyleIdx="1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ke"/>
        </a:ext>
      </dgm:extLst>
    </dgm:pt>
    <dgm:pt modelId="{C0FB959F-DD4B-4550-8B3D-DCC8714C3EAE}" type="pres">
      <dgm:prSet presAssocID="{F0F8A4D4-0502-4CCD-B1B3-99434F42D2D4}" presName="spaceRect" presStyleCnt="0"/>
      <dgm:spPr/>
    </dgm:pt>
    <dgm:pt modelId="{1A1E43D5-CA8A-45F1-88C1-1AB41CB44439}" type="pres">
      <dgm:prSet presAssocID="{F0F8A4D4-0502-4CCD-B1B3-99434F42D2D4}" presName="parTx" presStyleLbl="revTx" presStyleIdx="1" presStyleCnt="4">
        <dgm:presLayoutVars>
          <dgm:chMax val="0"/>
          <dgm:chPref val="0"/>
        </dgm:presLayoutVars>
      </dgm:prSet>
      <dgm:spPr/>
    </dgm:pt>
    <dgm:pt modelId="{5E694424-88BB-403C-BEB9-0E2F1FE951B8}" type="pres">
      <dgm:prSet presAssocID="{3F60948C-DD10-40D9-AA0B-D684B066B2FD}" presName="sibTrans" presStyleCnt="0"/>
      <dgm:spPr/>
    </dgm:pt>
    <dgm:pt modelId="{2D8995C0-1D54-47D1-90D0-8B756D38E08D}" type="pres">
      <dgm:prSet presAssocID="{14C9D5C1-8ED0-4E4C-86F0-51D68F802119}" presName="compNode" presStyleCnt="0"/>
      <dgm:spPr/>
    </dgm:pt>
    <dgm:pt modelId="{7528AEEC-CC42-438E-B546-05193EFBB753}" type="pres">
      <dgm:prSet presAssocID="{14C9D5C1-8ED0-4E4C-86F0-51D68F802119}" presName="bgRect" presStyleLbl="bgShp" presStyleIdx="2" presStyleCnt="4"/>
      <dgm:spPr/>
    </dgm:pt>
    <dgm:pt modelId="{5E29EED3-F5DF-4037-A836-9053CAD52D88}" type="pres">
      <dgm:prSet presAssocID="{14C9D5C1-8ED0-4E4C-86F0-51D68F802119}" presName="iconRect" presStyleLbl="node1" presStyleIdx="2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CAD3AEA0-DD76-4DC1-AA77-3C523722F477}" type="pres">
      <dgm:prSet presAssocID="{14C9D5C1-8ED0-4E4C-86F0-51D68F802119}" presName="spaceRect" presStyleCnt="0"/>
      <dgm:spPr/>
    </dgm:pt>
    <dgm:pt modelId="{768C9C48-15BD-4581-B7C3-92FA4047AE8D}" type="pres">
      <dgm:prSet presAssocID="{14C9D5C1-8ED0-4E4C-86F0-51D68F802119}" presName="parTx" presStyleLbl="revTx" presStyleIdx="2" presStyleCnt="4">
        <dgm:presLayoutVars>
          <dgm:chMax val="0"/>
          <dgm:chPref val="0"/>
        </dgm:presLayoutVars>
      </dgm:prSet>
      <dgm:spPr/>
    </dgm:pt>
    <dgm:pt modelId="{9BCCEC46-F255-457F-94C7-3F772BB0A812}" type="pres">
      <dgm:prSet presAssocID="{4A4CF6FA-2013-42E9-A4EE-D12D895D9D14}" presName="sibTrans" presStyleCnt="0"/>
      <dgm:spPr/>
    </dgm:pt>
    <dgm:pt modelId="{90369A13-2A59-41F1-A14A-F1BA439BCC9E}" type="pres">
      <dgm:prSet presAssocID="{BBF49632-711F-4CB7-93E4-C0E6E996AAE6}" presName="compNode" presStyleCnt="0"/>
      <dgm:spPr/>
    </dgm:pt>
    <dgm:pt modelId="{408F92AA-8122-443C-88E9-826B94151799}" type="pres">
      <dgm:prSet presAssocID="{BBF49632-711F-4CB7-93E4-C0E6E996AAE6}" presName="bgRect" presStyleLbl="bgShp" presStyleIdx="3" presStyleCnt="4"/>
      <dgm:spPr/>
    </dgm:pt>
    <dgm:pt modelId="{95BCC177-1DEB-4E57-B76E-F8CD1EC9B702}" type="pres">
      <dgm:prSet presAssocID="{BBF49632-711F-4CB7-93E4-C0E6E996AAE6}" presName="iconRect" presStyleLbl="node1" presStyleIdx="3" presStyleCnt="4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re with solid fill"/>
        </a:ext>
      </dgm:extLst>
    </dgm:pt>
    <dgm:pt modelId="{6F705C9E-9761-47C1-8459-86DFE8995FBA}" type="pres">
      <dgm:prSet presAssocID="{BBF49632-711F-4CB7-93E4-C0E6E996AAE6}" presName="spaceRect" presStyleCnt="0"/>
      <dgm:spPr/>
    </dgm:pt>
    <dgm:pt modelId="{4F38CE29-3F4D-40F9-8E7D-5565F2A6B406}" type="pres">
      <dgm:prSet presAssocID="{BBF49632-711F-4CB7-93E4-C0E6E996AAE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C8ED914-4C39-48B3-8CB4-6C59AC6AF778}" type="presOf" srcId="{F0F8A4D4-0502-4CCD-B1B3-99434F42D2D4}" destId="{1A1E43D5-CA8A-45F1-88C1-1AB41CB44439}" srcOrd="0" destOrd="0" presId="urn:microsoft.com/office/officeart/2018/2/layout/IconVerticalSolidList"/>
    <dgm:cxn modelId="{9FAA8C75-0604-4DC0-AB5A-57B6C0E9C4E2}" srcId="{DE990C9B-7AF8-416B-A312-2509005305C1}" destId="{BBF49632-711F-4CB7-93E4-C0E6E996AAE6}" srcOrd="3" destOrd="0" parTransId="{2B069CB6-3051-47A4-A830-BD71294474D6}" sibTransId="{C1F738A3-61F7-4571-9E5A-DF447957D841}"/>
    <dgm:cxn modelId="{F530E076-6D0B-45B6-9AB0-C6E879547012}" srcId="{DE990C9B-7AF8-416B-A312-2509005305C1}" destId="{42523D64-E39C-4676-AB28-C3627535E2BB}" srcOrd="0" destOrd="0" parTransId="{81209923-005F-4F69-94B9-60D251F63CF1}" sibTransId="{CEF57DF7-9F5E-460D-AC7D-4787CE403E2E}"/>
    <dgm:cxn modelId="{8EEE7188-C7F1-4FB8-939E-F870AFEA2E71}" srcId="{DE990C9B-7AF8-416B-A312-2509005305C1}" destId="{F0F8A4D4-0502-4CCD-B1B3-99434F42D2D4}" srcOrd="1" destOrd="0" parTransId="{0720CCAC-5789-4515-AB07-ED688E53BB7E}" sibTransId="{3F60948C-DD10-40D9-AA0B-D684B066B2FD}"/>
    <dgm:cxn modelId="{DD3F63A9-6426-4088-9627-F0F19FB9A5B9}" type="presOf" srcId="{BBF49632-711F-4CB7-93E4-C0E6E996AAE6}" destId="{4F38CE29-3F4D-40F9-8E7D-5565F2A6B406}" srcOrd="0" destOrd="0" presId="urn:microsoft.com/office/officeart/2018/2/layout/IconVerticalSolidList"/>
    <dgm:cxn modelId="{AD6A21C5-978B-4D65-AE6A-252A9ED4D67B}" srcId="{DE990C9B-7AF8-416B-A312-2509005305C1}" destId="{14C9D5C1-8ED0-4E4C-86F0-51D68F802119}" srcOrd="2" destOrd="0" parTransId="{4726B61A-5B8B-40C7-BD54-9498F338869D}" sibTransId="{4A4CF6FA-2013-42E9-A4EE-D12D895D9D14}"/>
    <dgm:cxn modelId="{298912DC-6ED9-466F-8064-D22021EEC1E2}" type="presOf" srcId="{42523D64-E39C-4676-AB28-C3627535E2BB}" destId="{219B8285-11B9-4E68-8145-77A244620AB2}" srcOrd="0" destOrd="0" presId="urn:microsoft.com/office/officeart/2018/2/layout/IconVerticalSolidList"/>
    <dgm:cxn modelId="{54E9A3DD-718F-4321-B7D9-7DB9CC0CF424}" type="presOf" srcId="{DE990C9B-7AF8-416B-A312-2509005305C1}" destId="{0AE74FA3-49ED-4154-8879-593CE4D35D4F}" srcOrd="0" destOrd="0" presId="urn:microsoft.com/office/officeart/2018/2/layout/IconVerticalSolidList"/>
    <dgm:cxn modelId="{098B81E8-E081-4DE6-8F0D-C5D7278CB126}" type="presOf" srcId="{14C9D5C1-8ED0-4E4C-86F0-51D68F802119}" destId="{768C9C48-15BD-4581-B7C3-92FA4047AE8D}" srcOrd="0" destOrd="0" presId="urn:microsoft.com/office/officeart/2018/2/layout/IconVerticalSolidList"/>
    <dgm:cxn modelId="{A2C95E09-83BE-43F4-94D0-7196E79A65C3}" type="presParOf" srcId="{0AE74FA3-49ED-4154-8879-593CE4D35D4F}" destId="{B625BC5C-59DD-45CF-B33A-7600A62FA335}" srcOrd="0" destOrd="0" presId="urn:microsoft.com/office/officeart/2018/2/layout/IconVerticalSolidList"/>
    <dgm:cxn modelId="{3FC61F7A-952A-48CA-8549-A4EC3BB27DF6}" type="presParOf" srcId="{B625BC5C-59DD-45CF-B33A-7600A62FA335}" destId="{052F6851-B330-48F6-BE38-800600C94DFB}" srcOrd="0" destOrd="0" presId="urn:microsoft.com/office/officeart/2018/2/layout/IconVerticalSolidList"/>
    <dgm:cxn modelId="{7E4F6960-8E8A-4319-8BC3-2A0B17BC6BB5}" type="presParOf" srcId="{B625BC5C-59DD-45CF-B33A-7600A62FA335}" destId="{7002ED14-C3FB-4932-A65E-8A95DA1A1748}" srcOrd="1" destOrd="0" presId="urn:microsoft.com/office/officeart/2018/2/layout/IconVerticalSolidList"/>
    <dgm:cxn modelId="{6D567292-E74A-4ED4-B9C3-7213F8C2C17D}" type="presParOf" srcId="{B625BC5C-59DD-45CF-B33A-7600A62FA335}" destId="{D05FA65F-3A75-4686-A382-C955ED2AE84E}" srcOrd="2" destOrd="0" presId="urn:microsoft.com/office/officeart/2018/2/layout/IconVerticalSolidList"/>
    <dgm:cxn modelId="{850544D9-EE9E-4714-B309-0D1E26EAC788}" type="presParOf" srcId="{B625BC5C-59DD-45CF-B33A-7600A62FA335}" destId="{219B8285-11B9-4E68-8145-77A244620AB2}" srcOrd="3" destOrd="0" presId="urn:microsoft.com/office/officeart/2018/2/layout/IconVerticalSolidList"/>
    <dgm:cxn modelId="{F4773894-7804-44E5-B12B-B80B56870A8C}" type="presParOf" srcId="{0AE74FA3-49ED-4154-8879-593CE4D35D4F}" destId="{E60605DC-62E0-46D2-9C93-77A7E0E00C97}" srcOrd="1" destOrd="0" presId="urn:microsoft.com/office/officeart/2018/2/layout/IconVerticalSolidList"/>
    <dgm:cxn modelId="{90213870-C5E0-4038-8F4F-337C7DE0B94C}" type="presParOf" srcId="{0AE74FA3-49ED-4154-8879-593CE4D35D4F}" destId="{04EC9776-3DE9-423E-9693-E19944D10EAE}" srcOrd="2" destOrd="0" presId="urn:microsoft.com/office/officeart/2018/2/layout/IconVerticalSolidList"/>
    <dgm:cxn modelId="{769B2A9C-493A-4E43-B294-8337640046BF}" type="presParOf" srcId="{04EC9776-3DE9-423E-9693-E19944D10EAE}" destId="{301FF96C-F304-448D-A3B1-C6E857FC72A8}" srcOrd="0" destOrd="0" presId="urn:microsoft.com/office/officeart/2018/2/layout/IconVerticalSolidList"/>
    <dgm:cxn modelId="{A8EE9F59-D3B8-4960-9649-B244E27E94CA}" type="presParOf" srcId="{04EC9776-3DE9-423E-9693-E19944D10EAE}" destId="{464CE52D-AD6B-402C-8249-473275FAD391}" srcOrd="1" destOrd="0" presId="urn:microsoft.com/office/officeart/2018/2/layout/IconVerticalSolidList"/>
    <dgm:cxn modelId="{4AAFB1B7-14F6-4B74-A421-E63CF32E130A}" type="presParOf" srcId="{04EC9776-3DE9-423E-9693-E19944D10EAE}" destId="{C0FB959F-DD4B-4550-8B3D-DCC8714C3EAE}" srcOrd="2" destOrd="0" presId="urn:microsoft.com/office/officeart/2018/2/layout/IconVerticalSolidList"/>
    <dgm:cxn modelId="{DC6D4EB2-DDBD-4FDF-88BA-606178D25B8D}" type="presParOf" srcId="{04EC9776-3DE9-423E-9693-E19944D10EAE}" destId="{1A1E43D5-CA8A-45F1-88C1-1AB41CB44439}" srcOrd="3" destOrd="0" presId="urn:microsoft.com/office/officeart/2018/2/layout/IconVerticalSolidList"/>
    <dgm:cxn modelId="{6EC52D77-0D3A-45C0-A216-52B5BEDD5FDB}" type="presParOf" srcId="{0AE74FA3-49ED-4154-8879-593CE4D35D4F}" destId="{5E694424-88BB-403C-BEB9-0E2F1FE951B8}" srcOrd="3" destOrd="0" presId="urn:microsoft.com/office/officeart/2018/2/layout/IconVerticalSolidList"/>
    <dgm:cxn modelId="{16C5D196-0C3E-4BA3-8199-4F55C82B832C}" type="presParOf" srcId="{0AE74FA3-49ED-4154-8879-593CE4D35D4F}" destId="{2D8995C0-1D54-47D1-90D0-8B756D38E08D}" srcOrd="4" destOrd="0" presId="urn:microsoft.com/office/officeart/2018/2/layout/IconVerticalSolidList"/>
    <dgm:cxn modelId="{B6324D43-589C-4018-B880-5D0403A38FB2}" type="presParOf" srcId="{2D8995C0-1D54-47D1-90D0-8B756D38E08D}" destId="{7528AEEC-CC42-438E-B546-05193EFBB753}" srcOrd="0" destOrd="0" presId="urn:microsoft.com/office/officeart/2018/2/layout/IconVerticalSolidList"/>
    <dgm:cxn modelId="{12BADF37-5D38-48C5-85FC-DB30A9F92505}" type="presParOf" srcId="{2D8995C0-1D54-47D1-90D0-8B756D38E08D}" destId="{5E29EED3-F5DF-4037-A836-9053CAD52D88}" srcOrd="1" destOrd="0" presId="urn:microsoft.com/office/officeart/2018/2/layout/IconVerticalSolidList"/>
    <dgm:cxn modelId="{1F14AA2D-67E9-47E2-B152-2F70BDC6C040}" type="presParOf" srcId="{2D8995C0-1D54-47D1-90D0-8B756D38E08D}" destId="{CAD3AEA0-DD76-4DC1-AA77-3C523722F477}" srcOrd="2" destOrd="0" presId="urn:microsoft.com/office/officeart/2018/2/layout/IconVerticalSolidList"/>
    <dgm:cxn modelId="{561FD7FC-8197-4AF4-9E90-2B6A268F8095}" type="presParOf" srcId="{2D8995C0-1D54-47D1-90D0-8B756D38E08D}" destId="{768C9C48-15BD-4581-B7C3-92FA4047AE8D}" srcOrd="3" destOrd="0" presId="urn:microsoft.com/office/officeart/2018/2/layout/IconVerticalSolidList"/>
    <dgm:cxn modelId="{1B3F6127-5FE5-43CE-9AD4-90ADA333B128}" type="presParOf" srcId="{0AE74FA3-49ED-4154-8879-593CE4D35D4F}" destId="{9BCCEC46-F255-457F-94C7-3F772BB0A812}" srcOrd="5" destOrd="0" presId="urn:microsoft.com/office/officeart/2018/2/layout/IconVerticalSolidList"/>
    <dgm:cxn modelId="{C279034C-BC4C-456F-BFE4-A57BF3A79DEB}" type="presParOf" srcId="{0AE74FA3-49ED-4154-8879-593CE4D35D4F}" destId="{90369A13-2A59-41F1-A14A-F1BA439BCC9E}" srcOrd="6" destOrd="0" presId="urn:microsoft.com/office/officeart/2018/2/layout/IconVerticalSolidList"/>
    <dgm:cxn modelId="{43A0B7E3-1BCB-4625-8EE6-8BAAF2FA9ACA}" type="presParOf" srcId="{90369A13-2A59-41F1-A14A-F1BA439BCC9E}" destId="{408F92AA-8122-443C-88E9-826B94151799}" srcOrd="0" destOrd="0" presId="urn:microsoft.com/office/officeart/2018/2/layout/IconVerticalSolidList"/>
    <dgm:cxn modelId="{997948F3-06F8-4A41-B502-60413C5CC00F}" type="presParOf" srcId="{90369A13-2A59-41F1-A14A-F1BA439BCC9E}" destId="{95BCC177-1DEB-4E57-B76E-F8CD1EC9B702}" srcOrd="1" destOrd="0" presId="urn:microsoft.com/office/officeart/2018/2/layout/IconVerticalSolidList"/>
    <dgm:cxn modelId="{69888B28-74C7-426C-8BA7-D43AE32794C6}" type="presParOf" srcId="{90369A13-2A59-41F1-A14A-F1BA439BCC9E}" destId="{6F705C9E-9761-47C1-8459-86DFE8995FBA}" srcOrd="2" destOrd="0" presId="urn:microsoft.com/office/officeart/2018/2/layout/IconVerticalSolidList"/>
    <dgm:cxn modelId="{0D6B529F-2691-449C-B809-20962B003BB3}" type="presParOf" srcId="{90369A13-2A59-41F1-A14A-F1BA439BCC9E}" destId="{4F38CE29-3F4D-40F9-8E7D-5565F2A6B40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90C9B-7AF8-416B-A312-2509005305C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2523D64-E39C-4676-AB28-C3627535E2B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ASDA Foundation: </a:t>
          </a:r>
          <a:r>
            <a:rPr lang="en-GB" dirty="0">
              <a:hlinkClick xmlns:r="http://schemas.openxmlformats.org/officeDocument/2006/relationships" r:id="rId1"/>
            </a:rPr>
            <a:t>Our Grants | Asda Foundation</a:t>
          </a:r>
        </a:p>
      </dgm:t>
    </dgm:pt>
    <dgm:pt modelId="{81209923-005F-4F69-94B9-60D251F63CF1}" type="parTrans" cxnId="{F530E076-6D0B-45B6-9AB0-C6E879547012}">
      <dgm:prSet/>
      <dgm:spPr/>
      <dgm:t>
        <a:bodyPr/>
        <a:lstStyle/>
        <a:p>
          <a:endParaRPr lang="en-US"/>
        </a:p>
      </dgm:t>
    </dgm:pt>
    <dgm:pt modelId="{CEF57DF7-9F5E-460D-AC7D-4787CE403E2E}" type="sibTrans" cxnId="{F530E076-6D0B-45B6-9AB0-C6E879547012}">
      <dgm:prSet/>
      <dgm:spPr/>
      <dgm:t>
        <a:bodyPr/>
        <a:lstStyle/>
        <a:p>
          <a:endParaRPr lang="en-US"/>
        </a:p>
      </dgm:t>
    </dgm:pt>
    <dgm:pt modelId="{F0F8A4D4-0502-4CCD-B1B3-99434F42D2D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National Lottery Community Fund: </a:t>
          </a:r>
          <a:r>
            <a:rPr lang="en-GB" dirty="0">
              <a:hlinkClick xmlns:r="http://schemas.openxmlformats.org/officeDocument/2006/relationships" r:id="rId2"/>
            </a:rPr>
            <a:t>National Lottery Awards for All England | The National Lottery Community Fund (tnlcommunityfund.org.uk)</a:t>
          </a:r>
        </a:p>
      </dgm:t>
    </dgm:pt>
    <dgm:pt modelId="{0720CCAC-5789-4515-AB07-ED688E53BB7E}" type="parTrans" cxnId="{8EEE7188-C7F1-4FB8-939E-F870AFEA2E71}">
      <dgm:prSet/>
      <dgm:spPr/>
      <dgm:t>
        <a:bodyPr/>
        <a:lstStyle/>
        <a:p>
          <a:endParaRPr lang="en-US"/>
        </a:p>
      </dgm:t>
    </dgm:pt>
    <dgm:pt modelId="{3F60948C-DD10-40D9-AA0B-D684B066B2FD}" type="sibTrans" cxnId="{8EEE7188-C7F1-4FB8-939E-F870AFEA2E71}">
      <dgm:prSet/>
      <dgm:spPr/>
      <dgm:t>
        <a:bodyPr/>
        <a:lstStyle/>
        <a:p>
          <a:endParaRPr lang="en-US"/>
        </a:p>
      </dgm:t>
    </dgm:pt>
    <dgm:pt modelId="{14C9D5C1-8ED0-4E4C-86F0-51D68F802119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Canoe Foundation: </a:t>
          </a:r>
          <a:r>
            <a:rPr lang="en-GB" dirty="0">
              <a:hlinkClick xmlns:r="http://schemas.openxmlformats.org/officeDocument/2006/relationships" r:id="rId3"/>
            </a:rPr>
            <a:t>NEW Canoe Foundation funding pot open for applications - The Canoe Foundation</a:t>
          </a:r>
          <a:r>
            <a:rPr lang="en-GB" dirty="0"/>
            <a:t> (Water-based activities)</a:t>
          </a:r>
        </a:p>
      </dgm:t>
    </dgm:pt>
    <dgm:pt modelId="{4726B61A-5B8B-40C7-BD54-9498F338869D}" type="parTrans" cxnId="{AD6A21C5-978B-4D65-AE6A-252A9ED4D67B}">
      <dgm:prSet/>
      <dgm:spPr/>
      <dgm:t>
        <a:bodyPr/>
        <a:lstStyle/>
        <a:p>
          <a:endParaRPr lang="en-US"/>
        </a:p>
      </dgm:t>
    </dgm:pt>
    <dgm:pt modelId="{4A4CF6FA-2013-42E9-A4EE-D12D895D9D14}" type="sibTrans" cxnId="{AD6A21C5-978B-4D65-AE6A-252A9ED4D67B}">
      <dgm:prSet/>
      <dgm:spPr/>
      <dgm:t>
        <a:bodyPr/>
        <a:lstStyle/>
        <a:p>
          <a:endParaRPr lang="en-US"/>
        </a:p>
      </dgm:t>
    </dgm:pt>
    <dgm:pt modelId="{64447148-DDEE-409C-B242-A47E2A2C9BF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Poppins"/>
            </a:rPr>
            <a:t>Leather Sellers' Small Grants Programme: </a:t>
          </a:r>
          <a:r>
            <a:rPr lang="en-GB" dirty="0">
              <a:hlinkClick xmlns:r="http://schemas.openxmlformats.org/officeDocument/2006/relationships" r:id="rId4"/>
            </a:rPr>
            <a:t>Small Grants - (leathersellers.co.uk)</a:t>
          </a:r>
        </a:p>
      </dgm:t>
    </dgm:pt>
    <dgm:pt modelId="{4916E0DD-0C97-4B7B-B31D-F424149AA6B0}" type="parTrans" cxnId="{CE06FB4F-CC90-4C49-BBFC-499D88F252F6}">
      <dgm:prSet/>
      <dgm:spPr/>
      <dgm:t>
        <a:bodyPr/>
        <a:lstStyle/>
        <a:p>
          <a:endParaRPr lang="en-US"/>
        </a:p>
      </dgm:t>
    </dgm:pt>
    <dgm:pt modelId="{ABE6DDAE-347B-4202-BDD3-EF25E81E1396}" type="sibTrans" cxnId="{CE06FB4F-CC90-4C49-BBFC-499D88F252F6}">
      <dgm:prSet/>
      <dgm:spPr/>
      <dgm:t>
        <a:bodyPr/>
        <a:lstStyle/>
        <a:p>
          <a:endParaRPr lang="en-US"/>
        </a:p>
      </dgm:t>
    </dgm:pt>
    <dgm:pt modelId="{1BE41F21-0363-45EB-94D0-90CDB4C62988}" type="pres">
      <dgm:prSet presAssocID="{DE990C9B-7AF8-416B-A312-2509005305C1}" presName="root" presStyleCnt="0">
        <dgm:presLayoutVars>
          <dgm:dir/>
          <dgm:resizeHandles val="exact"/>
        </dgm:presLayoutVars>
      </dgm:prSet>
      <dgm:spPr/>
    </dgm:pt>
    <dgm:pt modelId="{7480C3D6-ACC8-4602-B800-1567A18F5895}" type="pres">
      <dgm:prSet presAssocID="{42523D64-E39C-4676-AB28-C3627535E2BB}" presName="compNode" presStyleCnt="0"/>
      <dgm:spPr/>
    </dgm:pt>
    <dgm:pt modelId="{1F0D7BFC-CB50-4D58-AEDE-E078432FDD36}" type="pres">
      <dgm:prSet presAssocID="{42523D64-E39C-4676-AB28-C3627535E2BB}" presName="bgRect" presStyleLbl="bgShp" presStyleIdx="0" presStyleCnt="4"/>
      <dgm:spPr/>
    </dgm:pt>
    <dgm:pt modelId="{7BAA90CC-6F6E-4B90-A9D6-E034D670DB95}" type="pres">
      <dgm:prSet presAssocID="{42523D64-E39C-4676-AB28-C3627535E2BB}" presName="iconRect" presStyleLbl="node1" presStyleIdx="0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pping cart with solid fill"/>
        </a:ext>
      </dgm:extLst>
    </dgm:pt>
    <dgm:pt modelId="{794F0519-BC3C-40E4-8F27-0491E82ADB27}" type="pres">
      <dgm:prSet presAssocID="{42523D64-E39C-4676-AB28-C3627535E2BB}" presName="spaceRect" presStyleCnt="0"/>
      <dgm:spPr/>
    </dgm:pt>
    <dgm:pt modelId="{E7369369-FB0D-4945-AB84-1412AFF7EB3B}" type="pres">
      <dgm:prSet presAssocID="{42523D64-E39C-4676-AB28-C3627535E2BB}" presName="parTx" presStyleLbl="revTx" presStyleIdx="0" presStyleCnt="4">
        <dgm:presLayoutVars>
          <dgm:chMax val="0"/>
          <dgm:chPref val="0"/>
        </dgm:presLayoutVars>
      </dgm:prSet>
      <dgm:spPr/>
    </dgm:pt>
    <dgm:pt modelId="{0C919BCC-9116-474B-8FC5-67DAF90C0B1E}" type="pres">
      <dgm:prSet presAssocID="{CEF57DF7-9F5E-460D-AC7D-4787CE403E2E}" presName="sibTrans" presStyleCnt="0"/>
      <dgm:spPr/>
    </dgm:pt>
    <dgm:pt modelId="{5F5BF454-260D-4FAA-B2A9-C49C6DAD002A}" type="pres">
      <dgm:prSet presAssocID="{F0F8A4D4-0502-4CCD-B1B3-99434F42D2D4}" presName="compNode" presStyleCnt="0"/>
      <dgm:spPr/>
    </dgm:pt>
    <dgm:pt modelId="{F20C1BDF-470E-4B2B-9FBB-23CA50BDC36F}" type="pres">
      <dgm:prSet presAssocID="{F0F8A4D4-0502-4CCD-B1B3-99434F42D2D4}" presName="bgRect" presStyleLbl="bgShp" presStyleIdx="1" presStyleCnt="4"/>
      <dgm:spPr/>
    </dgm:pt>
    <dgm:pt modelId="{973D1785-045F-4949-AD17-1B8CB5046B47}" type="pres">
      <dgm:prSet presAssocID="{F0F8A4D4-0502-4CCD-B1B3-99434F42D2D4}" presName="iconRect" presStyleLbl="node1" presStyleIdx="1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A29EE449-5464-4B91-8355-6D613C9FBD50}" type="pres">
      <dgm:prSet presAssocID="{F0F8A4D4-0502-4CCD-B1B3-99434F42D2D4}" presName="spaceRect" presStyleCnt="0"/>
      <dgm:spPr/>
    </dgm:pt>
    <dgm:pt modelId="{899F4A2D-92CE-4AC3-BA87-FF09444926A3}" type="pres">
      <dgm:prSet presAssocID="{F0F8A4D4-0502-4CCD-B1B3-99434F42D2D4}" presName="parTx" presStyleLbl="revTx" presStyleIdx="1" presStyleCnt="4">
        <dgm:presLayoutVars>
          <dgm:chMax val="0"/>
          <dgm:chPref val="0"/>
        </dgm:presLayoutVars>
      </dgm:prSet>
      <dgm:spPr/>
    </dgm:pt>
    <dgm:pt modelId="{B36E8403-4D93-49B6-B42F-7D9A4EBF0CBF}" type="pres">
      <dgm:prSet presAssocID="{3F60948C-DD10-40D9-AA0B-D684B066B2FD}" presName="sibTrans" presStyleCnt="0"/>
      <dgm:spPr/>
    </dgm:pt>
    <dgm:pt modelId="{7FDC85BD-53A6-4E91-9D69-3AD6ACF1B044}" type="pres">
      <dgm:prSet presAssocID="{14C9D5C1-8ED0-4E4C-86F0-51D68F802119}" presName="compNode" presStyleCnt="0"/>
      <dgm:spPr/>
    </dgm:pt>
    <dgm:pt modelId="{0952F93E-868D-42FC-842F-6C2B5989525C}" type="pres">
      <dgm:prSet presAssocID="{14C9D5C1-8ED0-4E4C-86F0-51D68F802119}" presName="bgRect" presStyleLbl="bgShp" presStyleIdx="2" presStyleCnt="4"/>
      <dgm:spPr/>
    </dgm:pt>
    <dgm:pt modelId="{A2BED16F-E553-4F13-B5B3-BB291271F42D}" type="pres">
      <dgm:prSet presAssocID="{14C9D5C1-8ED0-4E4C-86F0-51D68F802119}" presName="iconRect" presStyleLbl="node1" presStyleIdx="2" presStyleCnt="4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noe"/>
        </a:ext>
      </dgm:extLst>
    </dgm:pt>
    <dgm:pt modelId="{600C64DB-535A-4E8F-AF99-BC120E9C9D46}" type="pres">
      <dgm:prSet presAssocID="{14C9D5C1-8ED0-4E4C-86F0-51D68F802119}" presName="spaceRect" presStyleCnt="0"/>
      <dgm:spPr/>
    </dgm:pt>
    <dgm:pt modelId="{E7C75920-B137-4208-856C-A84F39D00ACA}" type="pres">
      <dgm:prSet presAssocID="{14C9D5C1-8ED0-4E4C-86F0-51D68F802119}" presName="parTx" presStyleLbl="revTx" presStyleIdx="2" presStyleCnt="4">
        <dgm:presLayoutVars>
          <dgm:chMax val="0"/>
          <dgm:chPref val="0"/>
        </dgm:presLayoutVars>
      </dgm:prSet>
      <dgm:spPr/>
    </dgm:pt>
    <dgm:pt modelId="{DECF7FD3-E7E9-43C6-9DD9-88DC30DDA86C}" type="pres">
      <dgm:prSet presAssocID="{4A4CF6FA-2013-42E9-A4EE-D12D895D9D14}" presName="sibTrans" presStyleCnt="0"/>
      <dgm:spPr/>
    </dgm:pt>
    <dgm:pt modelId="{021B4873-B528-4157-AFA4-895D718445DE}" type="pres">
      <dgm:prSet presAssocID="{64447148-DDEE-409C-B242-A47E2A2C9BF7}" presName="compNode" presStyleCnt="0"/>
      <dgm:spPr/>
    </dgm:pt>
    <dgm:pt modelId="{7FE4B37F-D650-48D8-B7DE-87ECC157E445}" type="pres">
      <dgm:prSet presAssocID="{64447148-DDEE-409C-B242-A47E2A2C9BF7}" presName="bgRect" presStyleLbl="bgShp" presStyleIdx="3" presStyleCnt="4"/>
      <dgm:spPr/>
    </dgm:pt>
    <dgm:pt modelId="{FCF3EF4E-1CDD-4F4D-A508-D01547B724E8}" type="pres">
      <dgm:prSet presAssocID="{64447148-DDEE-409C-B242-A47E2A2C9BF7}" presName="iconRect" presStyleLbl="node1" presStyleIdx="3" presStyleCnt="4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iefcase with solid fill"/>
        </a:ext>
      </dgm:extLst>
    </dgm:pt>
    <dgm:pt modelId="{979C1498-AC72-4B43-BB38-5EC6672A6AE9}" type="pres">
      <dgm:prSet presAssocID="{64447148-DDEE-409C-B242-A47E2A2C9BF7}" presName="spaceRect" presStyleCnt="0"/>
      <dgm:spPr/>
    </dgm:pt>
    <dgm:pt modelId="{8720BC78-17F8-4F3F-A96B-F907BA78FE4D}" type="pres">
      <dgm:prSet presAssocID="{64447148-DDEE-409C-B242-A47E2A2C9BF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C97395E-BCAA-46F4-A020-97F91DDA2179}" type="presOf" srcId="{64447148-DDEE-409C-B242-A47E2A2C9BF7}" destId="{8720BC78-17F8-4F3F-A96B-F907BA78FE4D}" srcOrd="0" destOrd="0" presId="urn:microsoft.com/office/officeart/2018/2/layout/IconVerticalSolidList"/>
    <dgm:cxn modelId="{02BF8866-A455-43F7-B95C-0A6D7AEAD8EA}" type="presOf" srcId="{DE990C9B-7AF8-416B-A312-2509005305C1}" destId="{1BE41F21-0363-45EB-94D0-90CDB4C62988}" srcOrd="0" destOrd="0" presId="urn:microsoft.com/office/officeart/2018/2/layout/IconVerticalSolidList"/>
    <dgm:cxn modelId="{CE06FB4F-CC90-4C49-BBFC-499D88F252F6}" srcId="{DE990C9B-7AF8-416B-A312-2509005305C1}" destId="{64447148-DDEE-409C-B242-A47E2A2C9BF7}" srcOrd="3" destOrd="0" parTransId="{4916E0DD-0C97-4B7B-B31D-F424149AA6B0}" sibTransId="{ABE6DDAE-347B-4202-BDD3-EF25E81E1396}"/>
    <dgm:cxn modelId="{F530E076-6D0B-45B6-9AB0-C6E879547012}" srcId="{DE990C9B-7AF8-416B-A312-2509005305C1}" destId="{42523D64-E39C-4676-AB28-C3627535E2BB}" srcOrd="0" destOrd="0" parTransId="{81209923-005F-4F69-94B9-60D251F63CF1}" sibTransId="{CEF57DF7-9F5E-460D-AC7D-4787CE403E2E}"/>
    <dgm:cxn modelId="{8EEE7188-C7F1-4FB8-939E-F870AFEA2E71}" srcId="{DE990C9B-7AF8-416B-A312-2509005305C1}" destId="{F0F8A4D4-0502-4CCD-B1B3-99434F42D2D4}" srcOrd="1" destOrd="0" parTransId="{0720CCAC-5789-4515-AB07-ED688E53BB7E}" sibTransId="{3F60948C-DD10-40D9-AA0B-D684B066B2FD}"/>
    <dgm:cxn modelId="{059A9A93-F355-460F-9E05-60A611C00782}" type="presOf" srcId="{14C9D5C1-8ED0-4E4C-86F0-51D68F802119}" destId="{E7C75920-B137-4208-856C-A84F39D00ACA}" srcOrd="0" destOrd="0" presId="urn:microsoft.com/office/officeart/2018/2/layout/IconVerticalSolidList"/>
    <dgm:cxn modelId="{AD6A21C5-978B-4D65-AE6A-252A9ED4D67B}" srcId="{DE990C9B-7AF8-416B-A312-2509005305C1}" destId="{14C9D5C1-8ED0-4E4C-86F0-51D68F802119}" srcOrd="2" destOrd="0" parTransId="{4726B61A-5B8B-40C7-BD54-9498F338869D}" sibTransId="{4A4CF6FA-2013-42E9-A4EE-D12D895D9D14}"/>
    <dgm:cxn modelId="{0472D7D7-D3F6-41F7-B5B6-8E50E4551EBB}" type="presOf" srcId="{F0F8A4D4-0502-4CCD-B1B3-99434F42D2D4}" destId="{899F4A2D-92CE-4AC3-BA87-FF09444926A3}" srcOrd="0" destOrd="0" presId="urn:microsoft.com/office/officeart/2018/2/layout/IconVerticalSolidList"/>
    <dgm:cxn modelId="{EE2FFDE7-6D9D-41DA-9424-82C24AA7F2A8}" type="presOf" srcId="{42523D64-E39C-4676-AB28-C3627535E2BB}" destId="{E7369369-FB0D-4945-AB84-1412AFF7EB3B}" srcOrd="0" destOrd="0" presId="urn:microsoft.com/office/officeart/2018/2/layout/IconVerticalSolidList"/>
    <dgm:cxn modelId="{94F8AE33-53E2-4B96-B44F-9C20AD9CF8BF}" type="presParOf" srcId="{1BE41F21-0363-45EB-94D0-90CDB4C62988}" destId="{7480C3D6-ACC8-4602-B800-1567A18F5895}" srcOrd="0" destOrd="0" presId="urn:microsoft.com/office/officeart/2018/2/layout/IconVerticalSolidList"/>
    <dgm:cxn modelId="{145FD6C6-77F5-4A53-B19D-327A76B354DF}" type="presParOf" srcId="{7480C3D6-ACC8-4602-B800-1567A18F5895}" destId="{1F0D7BFC-CB50-4D58-AEDE-E078432FDD36}" srcOrd="0" destOrd="0" presId="urn:microsoft.com/office/officeart/2018/2/layout/IconVerticalSolidList"/>
    <dgm:cxn modelId="{E6FF49F2-28E7-45DD-B639-DFFFF6D9FDC7}" type="presParOf" srcId="{7480C3D6-ACC8-4602-B800-1567A18F5895}" destId="{7BAA90CC-6F6E-4B90-A9D6-E034D670DB95}" srcOrd="1" destOrd="0" presId="urn:microsoft.com/office/officeart/2018/2/layout/IconVerticalSolidList"/>
    <dgm:cxn modelId="{457FA416-AB91-48C3-BFBF-85A9190BDD7D}" type="presParOf" srcId="{7480C3D6-ACC8-4602-B800-1567A18F5895}" destId="{794F0519-BC3C-40E4-8F27-0491E82ADB27}" srcOrd="2" destOrd="0" presId="urn:microsoft.com/office/officeart/2018/2/layout/IconVerticalSolidList"/>
    <dgm:cxn modelId="{A23916A0-D55E-42FE-834D-C09BD8869349}" type="presParOf" srcId="{7480C3D6-ACC8-4602-B800-1567A18F5895}" destId="{E7369369-FB0D-4945-AB84-1412AFF7EB3B}" srcOrd="3" destOrd="0" presId="urn:microsoft.com/office/officeart/2018/2/layout/IconVerticalSolidList"/>
    <dgm:cxn modelId="{A5BC7C9E-2661-4A9F-98C1-4607D5D753ED}" type="presParOf" srcId="{1BE41F21-0363-45EB-94D0-90CDB4C62988}" destId="{0C919BCC-9116-474B-8FC5-67DAF90C0B1E}" srcOrd="1" destOrd="0" presId="urn:microsoft.com/office/officeart/2018/2/layout/IconVerticalSolidList"/>
    <dgm:cxn modelId="{EADEBC11-7539-4312-B2BB-DE0BAC4A8770}" type="presParOf" srcId="{1BE41F21-0363-45EB-94D0-90CDB4C62988}" destId="{5F5BF454-260D-4FAA-B2A9-C49C6DAD002A}" srcOrd="2" destOrd="0" presId="urn:microsoft.com/office/officeart/2018/2/layout/IconVerticalSolidList"/>
    <dgm:cxn modelId="{F8AF4C17-2FB3-4140-B64C-323E3003A954}" type="presParOf" srcId="{5F5BF454-260D-4FAA-B2A9-C49C6DAD002A}" destId="{F20C1BDF-470E-4B2B-9FBB-23CA50BDC36F}" srcOrd="0" destOrd="0" presId="urn:microsoft.com/office/officeart/2018/2/layout/IconVerticalSolidList"/>
    <dgm:cxn modelId="{45E7181E-F25C-4520-9073-48E5B6FC4EAA}" type="presParOf" srcId="{5F5BF454-260D-4FAA-B2A9-C49C6DAD002A}" destId="{973D1785-045F-4949-AD17-1B8CB5046B47}" srcOrd="1" destOrd="0" presId="urn:microsoft.com/office/officeart/2018/2/layout/IconVerticalSolidList"/>
    <dgm:cxn modelId="{07E9FAA9-086D-42D8-8412-A465E6A485FD}" type="presParOf" srcId="{5F5BF454-260D-4FAA-B2A9-C49C6DAD002A}" destId="{A29EE449-5464-4B91-8355-6D613C9FBD50}" srcOrd="2" destOrd="0" presId="urn:microsoft.com/office/officeart/2018/2/layout/IconVerticalSolidList"/>
    <dgm:cxn modelId="{63129493-102D-4DA9-9FB0-6A0125448491}" type="presParOf" srcId="{5F5BF454-260D-4FAA-B2A9-C49C6DAD002A}" destId="{899F4A2D-92CE-4AC3-BA87-FF09444926A3}" srcOrd="3" destOrd="0" presId="urn:microsoft.com/office/officeart/2018/2/layout/IconVerticalSolidList"/>
    <dgm:cxn modelId="{FF0EEDAD-5042-4125-98FA-1BEB40BA44A8}" type="presParOf" srcId="{1BE41F21-0363-45EB-94D0-90CDB4C62988}" destId="{B36E8403-4D93-49B6-B42F-7D9A4EBF0CBF}" srcOrd="3" destOrd="0" presId="urn:microsoft.com/office/officeart/2018/2/layout/IconVerticalSolidList"/>
    <dgm:cxn modelId="{F00ACB11-6CA2-46DE-BF25-55D6A246E800}" type="presParOf" srcId="{1BE41F21-0363-45EB-94D0-90CDB4C62988}" destId="{7FDC85BD-53A6-4E91-9D69-3AD6ACF1B044}" srcOrd="4" destOrd="0" presId="urn:microsoft.com/office/officeart/2018/2/layout/IconVerticalSolidList"/>
    <dgm:cxn modelId="{8D4CE7DA-9B43-4F10-8A5C-67B8FC6C2C32}" type="presParOf" srcId="{7FDC85BD-53A6-4E91-9D69-3AD6ACF1B044}" destId="{0952F93E-868D-42FC-842F-6C2B5989525C}" srcOrd="0" destOrd="0" presId="urn:microsoft.com/office/officeart/2018/2/layout/IconVerticalSolidList"/>
    <dgm:cxn modelId="{1306B7AF-1E37-4DE1-8486-694EB4E4284A}" type="presParOf" srcId="{7FDC85BD-53A6-4E91-9D69-3AD6ACF1B044}" destId="{A2BED16F-E553-4F13-B5B3-BB291271F42D}" srcOrd="1" destOrd="0" presId="urn:microsoft.com/office/officeart/2018/2/layout/IconVerticalSolidList"/>
    <dgm:cxn modelId="{57433677-B24A-4D98-B5B8-EBDEAB342212}" type="presParOf" srcId="{7FDC85BD-53A6-4E91-9D69-3AD6ACF1B044}" destId="{600C64DB-535A-4E8F-AF99-BC120E9C9D46}" srcOrd="2" destOrd="0" presId="urn:microsoft.com/office/officeart/2018/2/layout/IconVerticalSolidList"/>
    <dgm:cxn modelId="{BE40EA89-8048-4A1E-B401-49A489055B67}" type="presParOf" srcId="{7FDC85BD-53A6-4E91-9D69-3AD6ACF1B044}" destId="{E7C75920-B137-4208-856C-A84F39D00ACA}" srcOrd="3" destOrd="0" presId="urn:microsoft.com/office/officeart/2018/2/layout/IconVerticalSolidList"/>
    <dgm:cxn modelId="{BFC0E9FD-3351-4677-90C9-44A280C33B89}" type="presParOf" srcId="{1BE41F21-0363-45EB-94D0-90CDB4C62988}" destId="{DECF7FD3-E7E9-43C6-9DD9-88DC30DDA86C}" srcOrd="5" destOrd="0" presId="urn:microsoft.com/office/officeart/2018/2/layout/IconVerticalSolidList"/>
    <dgm:cxn modelId="{BE520FE3-015B-4E7C-8C3E-9923BF2129D2}" type="presParOf" srcId="{1BE41F21-0363-45EB-94D0-90CDB4C62988}" destId="{021B4873-B528-4157-AFA4-895D718445DE}" srcOrd="6" destOrd="0" presId="urn:microsoft.com/office/officeart/2018/2/layout/IconVerticalSolidList"/>
    <dgm:cxn modelId="{C9D7C009-CFAA-4D62-9439-BCB79F5DBF01}" type="presParOf" srcId="{021B4873-B528-4157-AFA4-895D718445DE}" destId="{7FE4B37F-D650-48D8-B7DE-87ECC157E445}" srcOrd="0" destOrd="0" presId="urn:microsoft.com/office/officeart/2018/2/layout/IconVerticalSolidList"/>
    <dgm:cxn modelId="{A79290C4-7C29-4281-B536-F9C8ABC7F21B}" type="presParOf" srcId="{021B4873-B528-4157-AFA4-895D718445DE}" destId="{FCF3EF4E-1CDD-4F4D-A508-D01547B724E8}" srcOrd="1" destOrd="0" presId="urn:microsoft.com/office/officeart/2018/2/layout/IconVerticalSolidList"/>
    <dgm:cxn modelId="{3ADB9F5C-014E-435E-AE33-5FC3F9F4D282}" type="presParOf" srcId="{021B4873-B528-4157-AFA4-895D718445DE}" destId="{979C1498-AC72-4B43-BB38-5EC6672A6AE9}" srcOrd="2" destOrd="0" presId="urn:microsoft.com/office/officeart/2018/2/layout/IconVerticalSolidList"/>
    <dgm:cxn modelId="{FA2666B6-5EE9-4A5E-B0B1-46FEB15B589F}" type="presParOf" srcId="{021B4873-B528-4157-AFA4-895D718445DE}" destId="{8720BC78-17F8-4F3F-A96B-F907BA78FE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990C9B-7AF8-416B-A312-2509005305C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E0F974D-9B49-4043-880F-BF2BE21D4603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latin typeface="Poppins"/>
              <a:cs typeface="Poppins"/>
            </a:rPr>
            <a:t> 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County community foundations, e.g.: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1"/>
            </a:rPr>
            <a:t>Home - Cambridgeshire Community Foundation (cambscf.org.uk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),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2"/>
            </a:rPr>
            <a:t>Norfolk Community Foundation | Together, Norfolk shines brighter (norfolkfoundation.com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),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3"/>
            </a:rPr>
            <a:t>Oxfordshire Community Foundation home - Oxfordshire Community Foundation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,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4"/>
            </a:rPr>
            <a:t>Home page - Suffolk Community Foundation (suffolkcf.org.uk)</a:t>
          </a:r>
        </a:p>
      </dgm:t>
    </dgm:pt>
    <dgm:pt modelId="{1D8CFBDB-BE07-49DA-879F-E9F8BC878DDB}" type="parTrans" cxnId="{FC7A5BDE-DBFD-475F-B028-07DC4FB8EB01}">
      <dgm:prSet/>
      <dgm:spPr/>
    </dgm:pt>
    <dgm:pt modelId="{21AEB678-87E4-4C07-8F87-B781FE883C80}" type="sibTrans" cxnId="{FC7A5BDE-DBFD-475F-B028-07DC4FB8EB01}">
      <dgm:prSet/>
      <dgm:spPr/>
      <dgm:t>
        <a:bodyPr/>
        <a:lstStyle/>
        <a:p>
          <a:endParaRPr lang="en-US"/>
        </a:p>
      </dgm:t>
    </dgm:pt>
    <dgm:pt modelId="{B94B99E5-2923-46BE-B24B-A2AA0096A6BC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 dirty="0">
              <a:hlinkClick xmlns:r="http://schemas.openxmlformats.org/officeDocument/2006/relationships" r:id="rId5"/>
            </a:rPr>
            <a:t>Local giving - East of England Co-op</a:t>
          </a:r>
          <a:r>
            <a:rPr lang="en-GB" dirty="0"/>
            <a:t> - across the East of England, tied to local </a:t>
          </a:r>
          <a:r>
            <a:rPr lang="en-GB"/>
            <a:t>branches</a:t>
          </a:r>
        </a:p>
      </dgm:t>
    </dgm:pt>
    <dgm:pt modelId="{765ED7E3-A3BC-4E49-93BE-FF1B35EA7363}" type="parTrans" cxnId="{457816F8-2464-4B54-8C07-1E83107C4654}">
      <dgm:prSet/>
      <dgm:spPr/>
    </dgm:pt>
    <dgm:pt modelId="{CB088B97-7312-45B8-9B1F-C103C56DE9AC}" type="sibTrans" cxnId="{457816F8-2464-4B54-8C07-1E83107C4654}">
      <dgm:prSet/>
      <dgm:spPr/>
      <dgm:t>
        <a:bodyPr/>
        <a:lstStyle/>
        <a:p>
          <a:endParaRPr lang="en-US"/>
        </a:p>
      </dgm:t>
    </dgm:pt>
    <dgm:pt modelId="{91591F74-FFFB-4E74-9AED-5A3D58732A8C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>
              <a:solidFill>
                <a:srgbClr val="000000"/>
              </a:solidFill>
              <a:latin typeface="Calibri"/>
              <a:ea typeface="Calibri"/>
              <a:cs typeface="Calibri"/>
            </a:rPr>
            <a:t>Pye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 </a:t>
          </a:r>
          <a:r>
            <a:rPr lang="en-GB">
              <a:solidFill>
                <a:srgbClr val="000000"/>
              </a:solidFill>
              <a:latin typeface="Calibri"/>
              <a:ea typeface="Calibri"/>
              <a:cs typeface="Calibri"/>
            </a:rPr>
            <a:t>Charitable Settlement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 -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6"/>
            </a:rPr>
            <a:t>Home - Welcome (pyecharitablesettlement.org)</a:t>
          </a:r>
          <a:r>
            <a:rPr lang="en-GB">
              <a:solidFill>
                <a:srgbClr val="000000"/>
              </a:solidFill>
              <a:latin typeface="Calibri"/>
              <a:ea typeface="Calibri"/>
              <a:cs typeface="Calibri"/>
            </a:rPr>
            <a:t> Oxfordshire</a:t>
          </a:r>
          <a:endParaRPr lang="en-GB"/>
        </a:p>
      </dgm:t>
    </dgm:pt>
    <dgm:pt modelId="{4EA01F37-FB75-4379-A3CC-8EF08E496C45}" type="parTrans" cxnId="{93E0B92A-BC13-4AFD-95F2-1BBB115C8522}">
      <dgm:prSet/>
      <dgm:spPr/>
    </dgm:pt>
    <dgm:pt modelId="{A4A622FB-6476-4E08-9233-C93B9FD1F36D}" type="sibTrans" cxnId="{93E0B92A-BC13-4AFD-95F2-1BBB115C8522}">
      <dgm:prSet/>
      <dgm:spPr/>
      <dgm:t>
        <a:bodyPr/>
        <a:lstStyle/>
        <a:p>
          <a:endParaRPr lang="en-US"/>
        </a:p>
      </dgm:t>
    </dgm:pt>
    <dgm:pt modelId="{A512A752-028C-4750-A95F-6A466BB0D07A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GB">
              <a:solidFill>
                <a:srgbClr val="000000"/>
              </a:solidFill>
              <a:latin typeface="Calibri"/>
              <a:ea typeface="Calibri"/>
              <a:cs typeface="Calibri"/>
            </a:rPr>
            <a:t>Turners Court Youth Trust - </a:t>
          </a:r>
          <a:r>
            <a:rPr lang="en-GB" dirty="0">
              <a:latin typeface="Calibri"/>
              <a:ea typeface="Calibri"/>
              <a:cs typeface="Calibri"/>
              <a:hlinkClick xmlns:r="http://schemas.openxmlformats.org/officeDocument/2006/relationships" r:id="rId7"/>
            </a:rPr>
            <a:t>Turners Court Youth Trust: Grants — Turners Court Youth Trust</a:t>
          </a:r>
          <a:r>
            <a:rPr lang="en-GB" dirty="0">
              <a:solidFill>
                <a:srgbClr val="000000"/>
              </a:solidFill>
              <a:latin typeface="Calibri"/>
              <a:ea typeface="Calibri"/>
              <a:cs typeface="Calibri"/>
            </a:rPr>
            <a:t> Buckinghamshire, </a:t>
          </a:r>
          <a:r>
            <a:rPr lang="en-GB">
              <a:solidFill>
                <a:srgbClr val="000000"/>
              </a:solidFill>
              <a:latin typeface="Calibri"/>
              <a:ea typeface="Calibri"/>
              <a:cs typeface="Calibri"/>
            </a:rPr>
            <a:t>Berkshire and Oxfordshire</a:t>
          </a:r>
          <a:endParaRPr lang="en-GB"/>
        </a:p>
      </dgm:t>
    </dgm:pt>
    <dgm:pt modelId="{C36B350C-B3B8-4168-8E4D-B9D18E4002C5}" type="parTrans" cxnId="{9D31B505-89B6-438B-99CE-8928EE62B790}">
      <dgm:prSet/>
      <dgm:spPr/>
    </dgm:pt>
    <dgm:pt modelId="{EB5B4854-42ED-41FA-A9BE-CE89E59F5B4D}" type="sibTrans" cxnId="{9D31B505-89B6-438B-99CE-8928EE62B790}">
      <dgm:prSet/>
      <dgm:spPr/>
      <dgm:t>
        <a:bodyPr/>
        <a:lstStyle/>
        <a:p>
          <a:endParaRPr lang="en-US"/>
        </a:p>
      </dgm:t>
    </dgm:pt>
    <dgm:pt modelId="{319854A5-8BA1-4F5D-ABA5-98A3A4ED6EDC}" type="pres">
      <dgm:prSet presAssocID="{DE990C9B-7AF8-416B-A312-2509005305C1}" presName="root" presStyleCnt="0">
        <dgm:presLayoutVars>
          <dgm:dir/>
          <dgm:resizeHandles val="exact"/>
        </dgm:presLayoutVars>
      </dgm:prSet>
      <dgm:spPr/>
    </dgm:pt>
    <dgm:pt modelId="{BC4B971B-9D03-4938-852A-68BA15813A37}" type="pres">
      <dgm:prSet presAssocID="{EE0F974D-9B49-4043-880F-BF2BE21D4603}" presName="compNode" presStyleCnt="0"/>
      <dgm:spPr/>
    </dgm:pt>
    <dgm:pt modelId="{63AFD4DD-C34F-422F-A869-86F3D0BC0EB3}" type="pres">
      <dgm:prSet presAssocID="{EE0F974D-9B49-4043-880F-BF2BE21D4603}" presName="bgRect" presStyleLbl="bgShp" presStyleIdx="0" presStyleCnt="4"/>
      <dgm:spPr/>
    </dgm:pt>
    <dgm:pt modelId="{B8CEBD99-72C3-4562-8070-35D4B418B9DA}" type="pres">
      <dgm:prSet presAssocID="{EE0F974D-9B49-4043-880F-BF2BE21D4603}" presName="iconRect" presStyleLbl="node1" presStyleIdx="0" presStyleCnt="4"/>
      <dgm:spPr>
        <a:blipFill>
          <a:blip xmlns:r="http://schemas.openxmlformats.org/officeDocument/2006/relationships"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 outline"/>
        </a:ext>
      </dgm:extLst>
    </dgm:pt>
    <dgm:pt modelId="{E62E16C4-CE4F-4349-A6A9-25F774160B53}" type="pres">
      <dgm:prSet presAssocID="{EE0F974D-9B49-4043-880F-BF2BE21D4603}" presName="spaceRect" presStyleCnt="0"/>
      <dgm:spPr/>
    </dgm:pt>
    <dgm:pt modelId="{7F797C0B-AF2F-4E6C-98D7-9BB2B84A0DCD}" type="pres">
      <dgm:prSet presAssocID="{EE0F974D-9B49-4043-880F-BF2BE21D4603}" presName="parTx" presStyleLbl="revTx" presStyleIdx="0" presStyleCnt="4">
        <dgm:presLayoutVars>
          <dgm:chMax val="0"/>
          <dgm:chPref val="0"/>
        </dgm:presLayoutVars>
      </dgm:prSet>
      <dgm:spPr/>
    </dgm:pt>
    <dgm:pt modelId="{83A67300-3AC2-482B-9D21-E20BC89B1209}" type="pres">
      <dgm:prSet presAssocID="{21AEB678-87E4-4C07-8F87-B781FE883C80}" presName="sibTrans" presStyleCnt="0"/>
      <dgm:spPr/>
    </dgm:pt>
    <dgm:pt modelId="{4082655B-44C3-47FF-9727-02CA8B559532}" type="pres">
      <dgm:prSet presAssocID="{B94B99E5-2923-46BE-B24B-A2AA0096A6BC}" presName="compNode" presStyleCnt="0"/>
      <dgm:spPr/>
    </dgm:pt>
    <dgm:pt modelId="{1CA71D05-FAD3-4384-B5AE-D3A8AB746B2D}" type="pres">
      <dgm:prSet presAssocID="{B94B99E5-2923-46BE-B24B-A2AA0096A6BC}" presName="bgRect" presStyleLbl="bgShp" presStyleIdx="1" presStyleCnt="4"/>
      <dgm:spPr/>
    </dgm:pt>
    <dgm:pt modelId="{2F5F6F58-AE25-4260-B573-5A717069CA74}" type="pres">
      <dgm:prSet presAssocID="{B94B99E5-2923-46BE-B24B-A2AA0096A6BC}" presName="iconRect" presStyleLbl="node1" presStyleIdx="1" presStyleCnt="4"/>
      <dgm:spPr>
        <a:blipFill>
          <a:blip xmlns:r="http://schemas.openxmlformats.org/officeDocument/2006/relationships"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opping cart with solid fill"/>
        </a:ext>
      </dgm:extLst>
    </dgm:pt>
    <dgm:pt modelId="{2C464C44-9E13-42A7-8741-9096A622DF66}" type="pres">
      <dgm:prSet presAssocID="{B94B99E5-2923-46BE-B24B-A2AA0096A6BC}" presName="spaceRect" presStyleCnt="0"/>
      <dgm:spPr/>
    </dgm:pt>
    <dgm:pt modelId="{6900BF37-7730-471E-AF63-1B92486A82FA}" type="pres">
      <dgm:prSet presAssocID="{B94B99E5-2923-46BE-B24B-A2AA0096A6BC}" presName="parTx" presStyleLbl="revTx" presStyleIdx="1" presStyleCnt="4">
        <dgm:presLayoutVars>
          <dgm:chMax val="0"/>
          <dgm:chPref val="0"/>
        </dgm:presLayoutVars>
      </dgm:prSet>
      <dgm:spPr/>
    </dgm:pt>
    <dgm:pt modelId="{A84E9F98-9D4F-4665-9AEE-F63221C31258}" type="pres">
      <dgm:prSet presAssocID="{CB088B97-7312-45B8-9B1F-C103C56DE9AC}" presName="sibTrans" presStyleCnt="0"/>
      <dgm:spPr/>
    </dgm:pt>
    <dgm:pt modelId="{8CD178D1-1C08-47FE-B64A-5A45F84CDA99}" type="pres">
      <dgm:prSet presAssocID="{91591F74-FFFB-4E74-9AED-5A3D58732A8C}" presName="compNode" presStyleCnt="0"/>
      <dgm:spPr/>
    </dgm:pt>
    <dgm:pt modelId="{17C19B66-9A22-4CD0-996E-4A00BCF066B4}" type="pres">
      <dgm:prSet presAssocID="{91591F74-FFFB-4E74-9AED-5A3D58732A8C}" presName="bgRect" presStyleLbl="bgShp" presStyleIdx="2" presStyleCnt="4"/>
      <dgm:spPr/>
    </dgm:pt>
    <dgm:pt modelId="{DA87EC3C-0C47-4540-A824-46581388F4FD}" type="pres">
      <dgm:prSet presAssocID="{91591F74-FFFB-4E74-9AED-5A3D58732A8C}" presName="iconRect" presStyleLbl="node1" presStyleIdx="2" presStyleCnt="4"/>
      <dgm:spPr>
        <a:blipFill>
          <a:blip xmlns:r="http://schemas.openxmlformats.org/officeDocument/2006/relationships"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asure chest with solid fill"/>
        </a:ext>
      </dgm:extLst>
    </dgm:pt>
    <dgm:pt modelId="{26C33A9D-707E-4118-AAD2-DE560DCAF478}" type="pres">
      <dgm:prSet presAssocID="{91591F74-FFFB-4E74-9AED-5A3D58732A8C}" presName="spaceRect" presStyleCnt="0"/>
      <dgm:spPr/>
    </dgm:pt>
    <dgm:pt modelId="{DF4455C6-D06A-4ED8-9CB8-5C951B8A2220}" type="pres">
      <dgm:prSet presAssocID="{91591F74-FFFB-4E74-9AED-5A3D58732A8C}" presName="parTx" presStyleLbl="revTx" presStyleIdx="2" presStyleCnt="4">
        <dgm:presLayoutVars>
          <dgm:chMax val="0"/>
          <dgm:chPref val="0"/>
        </dgm:presLayoutVars>
      </dgm:prSet>
      <dgm:spPr/>
    </dgm:pt>
    <dgm:pt modelId="{EFD1BB6C-86F1-4C66-A48E-1CF226C40536}" type="pres">
      <dgm:prSet presAssocID="{A4A622FB-6476-4E08-9233-C93B9FD1F36D}" presName="sibTrans" presStyleCnt="0"/>
      <dgm:spPr/>
    </dgm:pt>
    <dgm:pt modelId="{A85125AB-5318-436A-B290-C62D56952863}" type="pres">
      <dgm:prSet presAssocID="{A512A752-028C-4750-A95F-6A466BB0D07A}" presName="compNode" presStyleCnt="0"/>
      <dgm:spPr/>
    </dgm:pt>
    <dgm:pt modelId="{473738B6-1809-44B0-96C5-B81ED22BA251}" type="pres">
      <dgm:prSet presAssocID="{A512A752-028C-4750-A95F-6A466BB0D07A}" presName="bgRect" presStyleLbl="bgShp" presStyleIdx="3" presStyleCnt="4"/>
      <dgm:spPr/>
    </dgm:pt>
    <dgm:pt modelId="{6838E301-C893-4512-9A2C-04E800B4E302}" type="pres">
      <dgm:prSet presAssocID="{A512A752-028C-4750-A95F-6A466BB0D07A}" presName="iconRect" presStyleLbl="node1" presStyleIdx="3" presStyleCnt="4"/>
      <dgm:spPr>
        <a:blipFill>
          <a:blip xmlns:r="http://schemas.openxmlformats.org/officeDocument/2006/relationships"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 girl outline"/>
        </a:ext>
      </dgm:extLst>
    </dgm:pt>
    <dgm:pt modelId="{2310803E-70EB-438C-98F3-56B5602C3ED7}" type="pres">
      <dgm:prSet presAssocID="{A512A752-028C-4750-A95F-6A466BB0D07A}" presName="spaceRect" presStyleCnt="0"/>
      <dgm:spPr/>
    </dgm:pt>
    <dgm:pt modelId="{622B10F6-EA85-419E-944E-C69AB44DF011}" type="pres">
      <dgm:prSet presAssocID="{A512A752-028C-4750-A95F-6A466BB0D07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C7A2D00-7A6A-4F55-B739-865CCF5F98A5}" type="presOf" srcId="{DE990C9B-7AF8-416B-A312-2509005305C1}" destId="{319854A5-8BA1-4F5D-ABA5-98A3A4ED6EDC}" srcOrd="0" destOrd="0" presId="urn:microsoft.com/office/officeart/2018/2/layout/IconVerticalSolidList"/>
    <dgm:cxn modelId="{9D31B505-89B6-438B-99CE-8928EE62B790}" srcId="{DE990C9B-7AF8-416B-A312-2509005305C1}" destId="{A512A752-028C-4750-A95F-6A466BB0D07A}" srcOrd="3" destOrd="0" parTransId="{C36B350C-B3B8-4168-8E4D-B9D18E4002C5}" sibTransId="{EB5B4854-42ED-41FA-A9BE-CE89E59F5B4D}"/>
    <dgm:cxn modelId="{F9316809-C2A0-450A-9697-5160149E51F3}" type="presOf" srcId="{A512A752-028C-4750-A95F-6A466BB0D07A}" destId="{622B10F6-EA85-419E-944E-C69AB44DF011}" srcOrd="0" destOrd="0" presId="urn:microsoft.com/office/officeart/2018/2/layout/IconVerticalSolidList"/>
    <dgm:cxn modelId="{2E44F90C-66D7-4D79-B901-894C174A2297}" type="presOf" srcId="{91591F74-FFFB-4E74-9AED-5A3D58732A8C}" destId="{DF4455C6-D06A-4ED8-9CB8-5C951B8A2220}" srcOrd="0" destOrd="0" presId="urn:microsoft.com/office/officeart/2018/2/layout/IconVerticalSolidList"/>
    <dgm:cxn modelId="{837B7C29-1A48-4B07-A307-092F9CDD134F}" type="presOf" srcId="{B94B99E5-2923-46BE-B24B-A2AA0096A6BC}" destId="{6900BF37-7730-471E-AF63-1B92486A82FA}" srcOrd="0" destOrd="0" presId="urn:microsoft.com/office/officeart/2018/2/layout/IconVerticalSolidList"/>
    <dgm:cxn modelId="{93E0B92A-BC13-4AFD-95F2-1BBB115C8522}" srcId="{DE990C9B-7AF8-416B-A312-2509005305C1}" destId="{91591F74-FFFB-4E74-9AED-5A3D58732A8C}" srcOrd="2" destOrd="0" parTransId="{4EA01F37-FB75-4379-A3CC-8EF08E496C45}" sibTransId="{A4A622FB-6476-4E08-9233-C93B9FD1F36D}"/>
    <dgm:cxn modelId="{FC7A5BDE-DBFD-475F-B028-07DC4FB8EB01}" srcId="{DE990C9B-7AF8-416B-A312-2509005305C1}" destId="{EE0F974D-9B49-4043-880F-BF2BE21D4603}" srcOrd="0" destOrd="0" parTransId="{1D8CFBDB-BE07-49DA-879F-E9F8BC878DDB}" sibTransId="{21AEB678-87E4-4C07-8F87-B781FE883C80}"/>
    <dgm:cxn modelId="{273C3CEC-AF33-46C3-99A4-0F416D19C069}" type="presOf" srcId="{EE0F974D-9B49-4043-880F-BF2BE21D4603}" destId="{7F797C0B-AF2F-4E6C-98D7-9BB2B84A0DCD}" srcOrd="0" destOrd="0" presId="urn:microsoft.com/office/officeart/2018/2/layout/IconVerticalSolidList"/>
    <dgm:cxn modelId="{457816F8-2464-4B54-8C07-1E83107C4654}" srcId="{DE990C9B-7AF8-416B-A312-2509005305C1}" destId="{B94B99E5-2923-46BE-B24B-A2AA0096A6BC}" srcOrd="1" destOrd="0" parTransId="{765ED7E3-A3BC-4E49-93BE-FF1B35EA7363}" sibTransId="{CB088B97-7312-45B8-9B1F-C103C56DE9AC}"/>
    <dgm:cxn modelId="{E2F4D8D1-CCAC-42AA-BB7F-97E860251F2B}" type="presParOf" srcId="{319854A5-8BA1-4F5D-ABA5-98A3A4ED6EDC}" destId="{BC4B971B-9D03-4938-852A-68BA15813A37}" srcOrd="0" destOrd="0" presId="urn:microsoft.com/office/officeart/2018/2/layout/IconVerticalSolidList"/>
    <dgm:cxn modelId="{8AFBB70E-75AF-458F-BCB4-E4EF6B14C21E}" type="presParOf" srcId="{BC4B971B-9D03-4938-852A-68BA15813A37}" destId="{63AFD4DD-C34F-422F-A869-86F3D0BC0EB3}" srcOrd="0" destOrd="0" presId="urn:microsoft.com/office/officeart/2018/2/layout/IconVerticalSolidList"/>
    <dgm:cxn modelId="{1B73073F-F474-44F0-A36E-A91E35E90455}" type="presParOf" srcId="{BC4B971B-9D03-4938-852A-68BA15813A37}" destId="{B8CEBD99-72C3-4562-8070-35D4B418B9DA}" srcOrd="1" destOrd="0" presId="urn:microsoft.com/office/officeart/2018/2/layout/IconVerticalSolidList"/>
    <dgm:cxn modelId="{D28594CE-3E4A-47E7-8CBA-4B64E344CC97}" type="presParOf" srcId="{BC4B971B-9D03-4938-852A-68BA15813A37}" destId="{E62E16C4-CE4F-4349-A6A9-25F774160B53}" srcOrd="2" destOrd="0" presId="urn:microsoft.com/office/officeart/2018/2/layout/IconVerticalSolidList"/>
    <dgm:cxn modelId="{04858282-438A-4ED7-A785-EA5B1DCCCCE8}" type="presParOf" srcId="{BC4B971B-9D03-4938-852A-68BA15813A37}" destId="{7F797C0B-AF2F-4E6C-98D7-9BB2B84A0DCD}" srcOrd="3" destOrd="0" presId="urn:microsoft.com/office/officeart/2018/2/layout/IconVerticalSolidList"/>
    <dgm:cxn modelId="{30C26F3E-6104-475F-ABFA-45489229DDDA}" type="presParOf" srcId="{319854A5-8BA1-4F5D-ABA5-98A3A4ED6EDC}" destId="{83A67300-3AC2-482B-9D21-E20BC89B1209}" srcOrd="1" destOrd="0" presId="urn:microsoft.com/office/officeart/2018/2/layout/IconVerticalSolidList"/>
    <dgm:cxn modelId="{6F0249CC-4308-43D1-A081-4BCBFBD0EBE0}" type="presParOf" srcId="{319854A5-8BA1-4F5D-ABA5-98A3A4ED6EDC}" destId="{4082655B-44C3-47FF-9727-02CA8B559532}" srcOrd="2" destOrd="0" presId="urn:microsoft.com/office/officeart/2018/2/layout/IconVerticalSolidList"/>
    <dgm:cxn modelId="{04B11C4F-1FAA-4D9D-9D0F-28E5FF8B2D8F}" type="presParOf" srcId="{4082655B-44C3-47FF-9727-02CA8B559532}" destId="{1CA71D05-FAD3-4384-B5AE-D3A8AB746B2D}" srcOrd="0" destOrd="0" presId="urn:microsoft.com/office/officeart/2018/2/layout/IconVerticalSolidList"/>
    <dgm:cxn modelId="{F93C5C60-D690-4AED-A8C5-46C864164729}" type="presParOf" srcId="{4082655B-44C3-47FF-9727-02CA8B559532}" destId="{2F5F6F58-AE25-4260-B573-5A717069CA74}" srcOrd="1" destOrd="0" presId="urn:microsoft.com/office/officeart/2018/2/layout/IconVerticalSolidList"/>
    <dgm:cxn modelId="{49695586-2E08-43C0-AE54-744039EFAFA2}" type="presParOf" srcId="{4082655B-44C3-47FF-9727-02CA8B559532}" destId="{2C464C44-9E13-42A7-8741-9096A622DF66}" srcOrd="2" destOrd="0" presId="urn:microsoft.com/office/officeart/2018/2/layout/IconVerticalSolidList"/>
    <dgm:cxn modelId="{38AEA4AD-157C-4975-81D9-501890C552D4}" type="presParOf" srcId="{4082655B-44C3-47FF-9727-02CA8B559532}" destId="{6900BF37-7730-471E-AF63-1B92486A82FA}" srcOrd="3" destOrd="0" presId="urn:microsoft.com/office/officeart/2018/2/layout/IconVerticalSolidList"/>
    <dgm:cxn modelId="{BF623AAD-3D19-42D3-8935-8C0E3DABB7C4}" type="presParOf" srcId="{319854A5-8BA1-4F5D-ABA5-98A3A4ED6EDC}" destId="{A84E9F98-9D4F-4665-9AEE-F63221C31258}" srcOrd="3" destOrd="0" presId="urn:microsoft.com/office/officeart/2018/2/layout/IconVerticalSolidList"/>
    <dgm:cxn modelId="{BEC52397-63E9-4F04-985B-66DBCF8C9A7C}" type="presParOf" srcId="{319854A5-8BA1-4F5D-ABA5-98A3A4ED6EDC}" destId="{8CD178D1-1C08-47FE-B64A-5A45F84CDA99}" srcOrd="4" destOrd="0" presId="urn:microsoft.com/office/officeart/2018/2/layout/IconVerticalSolidList"/>
    <dgm:cxn modelId="{2F991C5C-E203-4EEF-BADE-A37BF311CB96}" type="presParOf" srcId="{8CD178D1-1C08-47FE-B64A-5A45F84CDA99}" destId="{17C19B66-9A22-4CD0-996E-4A00BCF066B4}" srcOrd="0" destOrd="0" presId="urn:microsoft.com/office/officeart/2018/2/layout/IconVerticalSolidList"/>
    <dgm:cxn modelId="{949216CD-ABE9-45C3-94CD-D76B199C874D}" type="presParOf" srcId="{8CD178D1-1C08-47FE-B64A-5A45F84CDA99}" destId="{DA87EC3C-0C47-4540-A824-46581388F4FD}" srcOrd="1" destOrd="0" presId="urn:microsoft.com/office/officeart/2018/2/layout/IconVerticalSolidList"/>
    <dgm:cxn modelId="{8AB344D2-7A4D-4178-A0E0-D2606624A30C}" type="presParOf" srcId="{8CD178D1-1C08-47FE-B64A-5A45F84CDA99}" destId="{26C33A9D-707E-4118-AAD2-DE560DCAF478}" srcOrd="2" destOrd="0" presId="urn:microsoft.com/office/officeart/2018/2/layout/IconVerticalSolidList"/>
    <dgm:cxn modelId="{54ED5616-87E5-4519-B9A8-0BE687F67D73}" type="presParOf" srcId="{8CD178D1-1C08-47FE-B64A-5A45F84CDA99}" destId="{DF4455C6-D06A-4ED8-9CB8-5C951B8A2220}" srcOrd="3" destOrd="0" presId="urn:microsoft.com/office/officeart/2018/2/layout/IconVerticalSolidList"/>
    <dgm:cxn modelId="{8058B1D4-12F5-4258-8FDB-A9104E26F88A}" type="presParOf" srcId="{319854A5-8BA1-4F5D-ABA5-98A3A4ED6EDC}" destId="{EFD1BB6C-86F1-4C66-A48E-1CF226C40536}" srcOrd="5" destOrd="0" presId="urn:microsoft.com/office/officeart/2018/2/layout/IconVerticalSolidList"/>
    <dgm:cxn modelId="{2442571E-44E1-4CC4-BE99-4256ADEB22E6}" type="presParOf" srcId="{319854A5-8BA1-4F5D-ABA5-98A3A4ED6EDC}" destId="{A85125AB-5318-436A-B290-C62D56952863}" srcOrd="6" destOrd="0" presId="urn:microsoft.com/office/officeart/2018/2/layout/IconVerticalSolidList"/>
    <dgm:cxn modelId="{658ABCED-B2FE-470C-B995-59182A25DE5B}" type="presParOf" srcId="{A85125AB-5318-436A-B290-C62D56952863}" destId="{473738B6-1809-44B0-96C5-B81ED22BA251}" srcOrd="0" destOrd="0" presId="urn:microsoft.com/office/officeart/2018/2/layout/IconVerticalSolidList"/>
    <dgm:cxn modelId="{6AAF3635-89F0-436F-9B70-60BAA0B2E537}" type="presParOf" srcId="{A85125AB-5318-436A-B290-C62D56952863}" destId="{6838E301-C893-4512-9A2C-04E800B4E302}" srcOrd="1" destOrd="0" presId="urn:microsoft.com/office/officeart/2018/2/layout/IconVerticalSolidList"/>
    <dgm:cxn modelId="{DFACCB4C-62E6-47C7-AB7F-EEECE8FA63A8}" type="presParOf" srcId="{A85125AB-5318-436A-B290-C62D56952863}" destId="{2310803E-70EB-438C-98F3-56B5602C3ED7}" srcOrd="2" destOrd="0" presId="urn:microsoft.com/office/officeart/2018/2/layout/IconVerticalSolidList"/>
    <dgm:cxn modelId="{EE0D5465-566D-4133-B5E8-760B4B1E1477}" type="presParOf" srcId="{A85125AB-5318-436A-B290-C62D56952863}" destId="{622B10F6-EA85-419E-944E-C69AB44DF01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990C9B-7AF8-416B-A312-2509005305C1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E0F974D-9B49-4043-880F-BF2BE21D4603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  <a:cs typeface="Poppins"/>
            </a:rPr>
            <a:t> </a:t>
          </a:r>
          <a:r>
            <a:rPr lang="en-GB">
              <a:latin typeface="Poppins"/>
            </a:rPr>
            <a:t>Luton Airport Near Neighbours F</a:t>
          </a:r>
          <a:r>
            <a:rPr lang="en-GB"/>
            <a:t>u</a:t>
          </a:r>
          <a:r>
            <a:rPr lang="en-GB">
              <a:latin typeface="Poppins"/>
            </a:rPr>
            <a:t>nd</a:t>
          </a:r>
          <a:r>
            <a:rPr lang="en-GB"/>
            <a:t> </a:t>
          </a:r>
          <a:r>
            <a:rPr lang="en-GB">
              <a:latin typeface="Poppins"/>
            </a:rPr>
            <a:t>- </a:t>
          </a:r>
          <a:r>
            <a:rPr lang="en-GB">
              <a:hlinkClick xmlns:r="http://schemas.openxmlformats.org/officeDocument/2006/relationships" r:id="rId1"/>
            </a:rPr>
            <a:t>https://www.blcf.org.uk/stevenage-aylesbury-vale-others/near-neighbours.</a:t>
          </a:r>
          <a:r>
            <a:rPr lang="en-GB">
              <a:latin typeface="Poppins"/>
              <a:ea typeface="Roboto"/>
              <a:cs typeface="Poppins"/>
              <a:hlinkClick xmlns:r="http://schemas.openxmlformats.org/officeDocument/2006/relationships" r:id="rId1"/>
            </a:rPr>
            <a:t>php</a:t>
          </a:r>
          <a:r>
            <a:rPr lang="en-GB">
              <a:latin typeface="Poppins"/>
              <a:ea typeface="Roboto"/>
              <a:cs typeface="Poppins"/>
            </a:rPr>
            <a:t>  (Central Bedfordshire,  North Herts, St. Albans, Dacorum, Stevenage, Eastern parts of Aylesbury Vale District and also some neighbouring villages)</a:t>
          </a:r>
          <a:endParaRPr lang="en-GB">
            <a:latin typeface="Poppins"/>
            <a:ea typeface="Roboto"/>
            <a:cs typeface="Poppins"/>
            <a:hlinkClick xmlns:r="http://schemas.openxmlformats.org/officeDocument/2006/relationships" r:id="rId1"/>
          </a:endParaRPr>
        </a:p>
      </dgm:t>
    </dgm:pt>
    <dgm:pt modelId="{1D8CFBDB-BE07-49DA-879F-E9F8BC878DDB}" type="parTrans" cxnId="{FC7A5BDE-DBFD-475F-B028-07DC4FB8EB01}">
      <dgm:prSet/>
      <dgm:spPr/>
    </dgm:pt>
    <dgm:pt modelId="{21AEB678-87E4-4C07-8F87-B781FE883C80}" type="sibTrans" cxnId="{FC7A5BDE-DBFD-475F-B028-07DC4FB8EB01}">
      <dgm:prSet/>
      <dgm:spPr/>
      <dgm:t>
        <a:bodyPr/>
        <a:lstStyle/>
        <a:p>
          <a:endParaRPr lang="en-US"/>
        </a:p>
      </dgm:t>
    </dgm:pt>
    <dgm:pt modelId="{B94B99E5-2923-46BE-B24B-A2AA0096A6B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  <a:ea typeface="Roboto"/>
            </a:rPr>
            <a:t>Augustine</a:t>
          </a:r>
          <a:r>
            <a:rPr lang="en-GB">
              <a:ea typeface="Roboto"/>
            </a:rPr>
            <a:t> Courtauld Trust</a:t>
          </a:r>
          <a:r>
            <a:rPr lang="en-GB">
              <a:latin typeface="Poppins"/>
              <a:ea typeface="Roboto"/>
            </a:rPr>
            <a:t> - </a:t>
          </a:r>
          <a:r>
            <a:rPr lang="en-GB">
              <a:hlinkClick xmlns:r="http://schemas.openxmlformats.org/officeDocument/2006/relationships" r:id="rId2"/>
            </a:rPr>
            <a:t>Home - Augustine Courtauld Trust</a:t>
          </a:r>
          <a:r>
            <a:rPr lang="en-GB">
              <a:latin typeface="Poppins"/>
            </a:rPr>
            <a:t> (Essex)</a:t>
          </a:r>
          <a:endParaRPr lang="en-GB"/>
        </a:p>
      </dgm:t>
    </dgm:pt>
    <dgm:pt modelId="{765ED7E3-A3BC-4E49-93BE-FF1B35EA7363}" type="parTrans" cxnId="{457816F8-2464-4B54-8C07-1E83107C4654}">
      <dgm:prSet/>
      <dgm:spPr/>
    </dgm:pt>
    <dgm:pt modelId="{CB088B97-7312-45B8-9B1F-C103C56DE9AC}" type="sibTrans" cxnId="{457816F8-2464-4B54-8C07-1E83107C4654}">
      <dgm:prSet/>
      <dgm:spPr/>
      <dgm:t>
        <a:bodyPr/>
        <a:lstStyle/>
        <a:p>
          <a:endParaRPr lang="en-US"/>
        </a:p>
      </dgm:t>
    </dgm:pt>
    <dgm:pt modelId="{91591F74-FFFB-4E74-9AED-5A3D58732A8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</a:rPr>
            <a:t>Shelroy Charitable Trust - </a:t>
          </a:r>
          <a:r>
            <a:rPr lang="en-GB">
              <a:hlinkClick xmlns:r="http://schemas.openxmlformats.org/officeDocument/2006/relationships" r:id="rId3"/>
            </a:rPr>
            <a:t>Shelroy Charitable Trust Fund | Norfolk Community Foundation (norfolkfoundation.com)</a:t>
          </a:r>
          <a:r>
            <a:rPr lang="en-GB">
              <a:latin typeface="Poppins"/>
            </a:rPr>
            <a:t> - Norfolk </a:t>
          </a:r>
          <a:endParaRPr lang="en-GB"/>
        </a:p>
      </dgm:t>
    </dgm:pt>
    <dgm:pt modelId="{4EA01F37-FB75-4379-A3CC-8EF08E496C45}" type="parTrans" cxnId="{93E0B92A-BC13-4AFD-95F2-1BBB115C8522}">
      <dgm:prSet/>
      <dgm:spPr/>
    </dgm:pt>
    <dgm:pt modelId="{A4A622FB-6476-4E08-9233-C93B9FD1F36D}" type="sibTrans" cxnId="{93E0B92A-BC13-4AFD-95F2-1BBB115C8522}">
      <dgm:prSet/>
      <dgm:spPr/>
      <dgm:t>
        <a:bodyPr/>
        <a:lstStyle/>
        <a:p>
          <a:endParaRPr lang="en-US"/>
        </a:p>
      </dgm:t>
    </dgm:pt>
    <dgm:pt modelId="{A512A752-028C-4750-A95F-6A466BB0D07A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GB">
              <a:latin typeface="Poppins"/>
            </a:rPr>
            <a:t>Cole Charitable Trust - </a:t>
          </a:r>
          <a:r>
            <a:rPr lang="en-GB">
              <a:hlinkClick xmlns:r="http://schemas.openxmlformats.org/officeDocument/2006/relationships" r:id="rId4"/>
            </a:rPr>
            <a:t>www.colecharitabletrust.org.uk</a:t>
          </a:r>
          <a:r>
            <a:rPr lang="en-GB">
              <a:latin typeface="Poppins"/>
            </a:rPr>
            <a:t> - Cambridgeshire</a:t>
          </a:r>
          <a:endParaRPr lang="en-GB"/>
        </a:p>
      </dgm:t>
    </dgm:pt>
    <dgm:pt modelId="{C36B350C-B3B8-4168-8E4D-B9D18E4002C5}" type="parTrans" cxnId="{9D31B505-89B6-438B-99CE-8928EE62B790}">
      <dgm:prSet/>
      <dgm:spPr/>
    </dgm:pt>
    <dgm:pt modelId="{EB5B4854-42ED-41FA-A9BE-CE89E59F5B4D}" type="sibTrans" cxnId="{9D31B505-89B6-438B-99CE-8928EE62B790}">
      <dgm:prSet/>
      <dgm:spPr/>
      <dgm:t>
        <a:bodyPr/>
        <a:lstStyle/>
        <a:p>
          <a:endParaRPr lang="en-US"/>
        </a:p>
      </dgm:t>
    </dgm:pt>
    <dgm:pt modelId="{319854A5-8BA1-4F5D-ABA5-98A3A4ED6EDC}" type="pres">
      <dgm:prSet presAssocID="{DE990C9B-7AF8-416B-A312-2509005305C1}" presName="root" presStyleCnt="0">
        <dgm:presLayoutVars>
          <dgm:dir/>
          <dgm:resizeHandles val="exact"/>
        </dgm:presLayoutVars>
      </dgm:prSet>
      <dgm:spPr/>
    </dgm:pt>
    <dgm:pt modelId="{BC4B971B-9D03-4938-852A-68BA15813A37}" type="pres">
      <dgm:prSet presAssocID="{EE0F974D-9B49-4043-880F-BF2BE21D4603}" presName="compNode" presStyleCnt="0"/>
      <dgm:spPr/>
    </dgm:pt>
    <dgm:pt modelId="{63AFD4DD-C34F-422F-A869-86F3D0BC0EB3}" type="pres">
      <dgm:prSet presAssocID="{EE0F974D-9B49-4043-880F-BF2BE21D4603}" presName="bgRect" presStyleLbl="bgShp" presStyleIdx="0" presStyleCnt="4"/>
      <dgm:spPr/>
    </dgm:pt>
    <dgm:pt modelId="{B8CEBD99-72C3-4562-8070-35D4B418B9DA}" type="pres">
      <dgm:prSet presAssocID="{EE0F974D-9B49-4043-880F-BF2BE21D4603}" presName="iconRect" presStyleLbl="node1" presStyleIdx="0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 with solid fill"/>
        </a:ext>
      </dgm:extLst>
    </dgm:pt>
    <dgm:pt modelId="{E62E16C4-CE4F-4349-A6A9-25F774160B53}" type="pres">
      <dgm:prSet presAssocID="{EE0F974D-9B49-4043-880F-BF2BE21D4603}" presName="spaceRect" presStyleCnt="0"/>
      <dgm:spPr/>
    </dgm:pt>
    <dgm:pt modelId="{7F797C0B-AF2F-4E6C-98D7-9BB2B84A0DCD}" type="pres">
      <dgm:prSet presAssocID="{EE0F974D-9B49-4043-880F-BF2BE21D4603}" presName="parTx" presStyleLbl="revTx" presStyleIdx="0" presStyleCnt="4">
        <dgm:presLayoutVars>
          <dgm:chMax val="0"/>
          <dgm:chPref val="0"/>
        </dgm:presLayoutVars>
      </dgm:prSet>
      <dgm:spPr/>
    </dgm:pt>
    <dgm:pt modelId="{83A67300-3AC2-482B-9D21-E20BC89B1209}" type="pres">
      <dgm:prSet presAssocID="{21AEB678-87E4-4C07-8F87-B781FE883C80}" presName="sibTrans" presStyleCnt="0"/>
      <dgm:spPr/>
    </dgm:pt>
    <dgm:pt modelId="{4082655B-44C3-47FF-9727-02CA8B559532}" type="pres">
      <dgm:prSet presAssocID="{B94B99E5-2923-46BE-B24B-A2AA0096A6BC}" presName="compNode" presStyleCnt="0"/>
      <dgm:spPr/>
    </dgm:pt>
    <dgm:pt modelId="{1CA71D05-FAD3-4384-B5AE-D3A8AB746B2D}" type="pres">
      <dgm:prSet presAssocID="{B94B99E5-2923-46BE-B24B-A2AA0096A6BC}" presName="bgRect" presStyleLbl="bgShp" presStyleIdx="1" presStyleCnt="4"/>
      <dgm:spPr/>
    </dgm:pt>
    <dgm:pt modelId="{2F5F6F58-AE25-4260-B573-5A717069CA74}" type="pres">
      <dgm:prSet presAssocID="{B94B99E5-2923-46BE-B24B-A2AA0096A6BC}" presName="iconRect" presStyleLbl="node1" presStyleIdx="1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 with solid fill"/>
        </a:ext>
      </dgm:extLst>
    </dgm:pt>
    <dgm:pt modelId="{2C464C44-9E13-42A7-8741-9096A622DF66}" type="pres">
      <dgm:prSet presAssocID="{B94B99E5-2923-46BE-B24B-A2AA0096A6BC}" presName="spaceRect" presStyleCnt="0"/>
      <dgm:spPr/>
    </dgm:pt>
    <dgm:pt modelId="{6900BF37-7730-471E-AF63-1B92486A82FA}" type="pres">
      <dgm:prSet presAssocID="{B94B99E5-2923-46BE-B24B-A2AA0096A6BC}" presName="parTx" presStyleLbl="revTx" presStyleIdx="1" presStyleCnt="4">
        <dgm:presLayoutVars>
          <dgm:chMax val="0"/>
          <dgm:chPref val="0"/>
        </dgm:presLayoutVars>
      </dgm:prSet>
      <dgm:spPr/>
    </dgm:pt>
    <dgm:pt modelId="{A84E9F98-9D4F-4665-9AEE-F63221C31258}" type="pres">
      <dgm:prSet presAssocID="{CB088B97-7312-45B8-9B1F-C103C56DE9AC}" presName="sibTrans" presStyleCnt="0"/>
      <dgm:spPr/>
    </dgm:pt>
    <dgm:pt modelId="{8CD178D1-1C08-47FE-B64A-5A45F84CDA99}" type="pres">
      <dgm:prSet presAssocID="{91591F74-FFFB-4E74-9AED-5A3D58732A8C}" presName="compNode" presStyleCnt="0"/>
      <dgm:spPr/>
    </dgm:pt>
    <dgm:pt modelId="{17C19B66-9A22-4CD0-996E-4A00BCF066B4}" type="pres">
      <dgm:prSet presAssocID="{91591F74-FFFB-4E74-9AED-5A3D58732A8C}" presName="bgRect" presStyleLbl="bgShp" presStyleIdx="2" presStyleCnt="4"/>
      <dgm:spPr/>
    </dgm:pt>
    <dgm:pt modelId="{DA87EC3C-0C47-4540-A824-46581388F4FD}" type="pres">
      <dgm:prSet presAssocID="{91591F74-FFFB-4E74-9AED-5A3D58732A8C}" presName="iconRect" presStyleLbl="node1" presStyleIdx="2" presStyleCnt="4"/>
      <dgm:spPr>
        <a:blipFill>
          <a:blip xmlns:r="http://schemas.openxmlformats.org/officeDocument/2006/relationships"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ighborhood with solid fill"/>
        </a:ext>
      </dgm:extLst>
    </dgm:pt>
    <dgm:pt modelId="{26C33A9D-707E-4118-AAD2-DE560DCAF478}" type="pres">
      <dgm:prSet presAssocID="{91591F74-FFFB-4E74-9AED-5A3D58732A8C}" presName="spaceRect" presStyleCnt="0"/>
      <dgm:spPr/>
    </dgm:pt>
    <dgm:pt modelId="{DF4455C6-D06A-4ED8-9CB8-5C951B8A2220}" type="pres">
      <dgm:prSet presAssocID="{91591F74-FFFB-4E74-9AED-5A3D58732A8C}" presName="parTx" presStyleLbl="revTx" presStyleIdx="2" presStyleCnt="4">
        <dgm:presLayoutVars>
          <dgm:chMax val="0"/>
          <dgm:chPref val="0"/>
        </dgm:presLayoutVars>
      </dgm:prSet>
      <dgm:spPr/>
    </dgm:pt>
    <dgm:pt modelId="{EFD1BB6C-86F1-4C66-A48E-1CF226C40536}" type="pres">
      <dgm:prSet presAssocID="{A4A622FB-6476-4E08-9233-C93B9FD1F36D}" presName="sibTrans" presStyleCnt="0"/>
      <dgm:spPr/>
    </dgm:pt>
    <dgm:pt modelId="{A85125AB-5318-436A-B290-C62D56952863}" type="pres">
      <dgm:prSet presAssocID="{A512A752-028C-4750-A95F-6A466BB0D07A}" presName="compNode" presStyleCnt="0"/>
      <dgm:spPr/>
    </dgm:pt>
    <dgm:pt modelId="{473738B6-1809-44B0-96C5-B81ED22BA251}" type="pres">
      <dgm:prSet presAssocID="{A512A752-028C-4750-A95F-6A466BB0D07A}" presName="bgRect" presStyleLbl="bgShp" presStyleIdx="3" presStyleCnt="4"/>
      <dgm:spPr/>
    </dgm:pt>
    <dgm:pt modelId="{6838E301-C893-4512-9A2C-04E800B4E302}" type="pres">
      <dgm:prSet presAssocID="{A512A752-028C-4750-A95F-6A466BB0D07A}" presName="iconRect" presStyleLbl="node1" presStyleIdx="3" presStyleCnt="4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asure chest with solid fill"/>
        </a:ext>
      </dgm:extLst>
    </dgm:pt>
    <dgm:pt modelId="{2310803E-70EB-438C-98F3-56B5602C3ED7}" type="pres">
      <dgm:prSet presAssocID="{A512A752-028C-4750-A95F-6A466BB0D07A}" presName="spaceRect" presStyleCnt="0"/>
      <dgm:spPr/>
    </dgm:pt>
    <dgm:pt modelId="{622B10F6-EA85-419E-944E-C69AB44DF011}" type="pres">
      <dgm:prSet presAssocID="{A512A752-028C-4750-A95F-6A466BB0D07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C7A2D00-7A6A-4F55-B739-865CCF5F98A5}" type="presOf" srcId="{DE990C9B-7AF8-416B-A312-2509005305C1}" destId="{319854A5-8BA1-4F5D-ABA5-98A3A4ED6EDC}" srcOrd="0" destOrd="0" presId="urn:microsoft.com/office/officeart/2018/2/layout/IconVerticalSolidList"/>
    <dgm:cxn modelId="{9D31B505-89B6-438B-99CE-8928EE62B790}" srcId="{DE990C9B-7AF8-416B-A312-2509005305C1}" destId="{A512A752-028C-4750-A95F-6A466BB0D07A}" srcOrd="3" destOrd="0" parTransId="{C36B350C-B3B8-4168-8E4D-B9D18E4002C5}" sibTransId="{EB5B4854-42ED-41FA-A9BE-CE89E59F5B4D}"/>
    <dgm:cxn modelId="{F9316809-C2A0-450A-9697-5160149E51F3}" type="presOf" srcId="{A512A752-028C-4750-A95F-6A466BB0D07A}" destId="{622B10F6-EA85-419E-944E-C69AB44DF011}" srcOrd="0" destOrd="0" presId="urn:microsoft.com/office/officeart/2018/2/layout/IconVerticalSolidList"/>
    <dgm:cxn modelId="{2E44F90C-66D7-4D79-B901-894C174A2297}" type="presOf" srcId="{91591F74-FFFB-4E74-9AED-5A3D58732A8C}" destId="{DF4455C6-D06A-4ED8-9CB8-5C951B8A2220}" srcOrd="0" destOrd="0" presId="urn:microsoft.com/office/officeart/2018/2/layout/IconVerticalSolidList"/>
    <dgm:cxn modelId="{837B7C29-1A48-4B07-A307-092F9CDD134F}" type="presOf" srcId="{B94B99E5-2923-46BE-B24B-A2AA0096A6BC}" destId="{6900BF37-7730-471E-AF63-1B92486A82FA}" srcOrd="0" destOrd="0" presId="urn:microsoft.com/office/officeart/2018/2/layout/IconVerticalSolidList"/>
    <dgm:cxn modelId="{93E0B92A-BC13-4AFD-95F2-1BBB115C8522}" srcId="{DE990C9B-7AF8-416B-A312-2509005305C1}" destId="{91591F74-FFFB-4E74-9AED-5A3D58732A8C}" srcOrd="2" destOrd="0" parTransId="{4EA01F37-FB75-4379-A3CC-8EF08E496C45}" sibTransId="{A4A622FB-6476-4E08-9233-C93B9FD1F36D}"/>
    <dgm:cxn modelId="{FC7A5BDE-DBFD-475F-B028-07DC4FB8EB01}" srcId="{DE990C9B-7AF8-416B-A312-2509005305C1}" destId="{EE0F974D-9B49-4043-880F-BF2BE21D4603}" srcOrd="0" destOrd="0" parTransId="{1D8CFBDB-BE07-49DA-879F-E9F8BC878DDB}" sibTransId="{21AEB678-87E4-4C07-8F87-B781FE883C80}"/>
    <dgm:cxn modelId="{273C3CEC-AF33-46C3-99A4-0F416D19C069}" type="presOf" srcId="{EE0F974D-9B49-4043-880F-BF2BE21D4603}" destId="{7F797C0B-AF2F-4E6C-98D7-9BB2B84A0DCD}" srcOrd="0" destOrd="0" presId="urn:microsoft.com/office/officeart/2018/2/layout/IconVerticalSolidList"/>
    <dgm:cxn modelId="{457816F8-2464-4B54-8C07-1E83107C4654}" srcId="{DE990C9B-7AF8-416B-A312-2509005305C1}" destId="{B94B99E5-2923-46BE-B24B-A2AA0096A6BC}" srcOrd="1" destOrd="0" parTransId="{765ED7E3-A3BC-4E49-93BE-FF1B35EA7363}" sibTransId="{CB088B97-7312-45B8-9B1F-C103C56DE9AC}"/>
    <dgm:cxn modelId="{E2F4D8D1-CCAC-42AA-BB7F-97E860251F2B}" type="presParOf" srcId="{319854A5-8BA1-4F5D-ABA5-98A3A4ED6EDC}" destId="{BC4B971B-9D03-4938-852A-68BA15813A37}" srcOrd="0" destOrd="0" presId="urn:microsoft.com/office/officeart/2018/2/layout/IconVerticalSolidList"/>
    <dgm:cxn modelId="{8AFBB70E-75AF-458F-BCB4-E4EF6B14C21E}" type="presParOf" srcId="{BC4B971B-9D03-4938-852A-68BA15813A37}" destId="{63AFD4DD-C34F-422F-A869-86F3D0BC0EB3}" srcOrd="0" destOrd="0" presId="urn:microsoft.com/office/officeart/2018/2/layout/IconVerticalSolidList"/>
    <dgm:cxn modelId="{1B73073F-F474-44F0-A36E-A91E35E90455}" type="presParOf" srcId="{BC4B971B-9D03-4938-852A-68BA15813A37}" destId="{B8CEBD99-72C3-4562-8070-35D4B418B9DA}" srcOrd="1" destOrd="0" presId="urn:microsoft.com/office/officeart/2018/2/layout/IconVerticalSolidList"/>
    <dgm:cxn modelId="{D28594CE-3E4A-47E7-8CBA-4B64E344CC97}" type="presParOf" srcId="{BC4B971B-9D03-4938-852A-68BA15813A37}" destId="{E62E16C4-CE4F-4349-A6A9-25F774160B53}" srcOrd="2" destOrd="0" presId="urn:microsoft.com/office/officeart/2018/2/layout/IconVerticalSolidList"/>
    <dgm:cxn modelId="{04858282-438A-4ED7-A785-EA5B1DCCCCE8}" type="presParOf" srcId="{BC4B971B-9D03-4938-852A-68BA15813A37}" destId="{7F797C0B-AF2F-4E6C-98D7-9BB2B84A0DCD}" srcOrd="3" destOrd="0" presId="urn:microsoft.com/office/officeart/2018/2/layout/IconVerticalSolidList"/>
    <dgm:cxn modelId="{30C26F3E-6104-475F-ABFA-45489229DDDA}" type="presParOf" srcId="{319854A5-8BA1-4F5D-ABA5-98A3A4ED6EDC}" destId="{83A67300-3AC2-482B-9D21-E20BC89B1209}" srcOrd="1" destOrd="0" presId="urn:microsoft.com/office/officeart/2018/2/layout/IconVerticalSolidList"/>
    <dgm:cxn modelId="{6F0249CC-4308-43D1-A081-4BCBFBD0EBE0}" type="presParOf" srcId="{319854A5-8BA1-4F5D-ABA5-98A3A4ED6EDC}" destId="{4082655B-44C3-47FF-9727-02CA8B559532}" srcOrd="2" destOrd="0" presId="urn:microsoft.com/office/officeart/2018/2/layout/IconVerticalSolidList"/>
    <dgm:cxn modelId="{04B11C4F-1FAA-4D9D-9D0F-28E5FF8B2D8F}" type="presParOf" srcId="{4082655B-44C3-47FF-9727-02CA8B559532}" destId="{1CA71D05-FAD3-4384-B5AE-D3A8AB746B2D}" srcOrd="0" destOrd="0" presId="urn:microsoft.com/office/officeart/2018/2/layout/IconVerticalSolidList"/>
    <dgm:cxn modelId="{F93C5C60-D690-4AED-A8C5-46C864164729}" type="presParOf" srcId="{4082655B-44C3-47FF-9727-02CA8B559532}" destId="{2F5F6F58-AE25-4260-B573-5A717069CA74}" srcOrd="1" destOrd="0" presId="urn:microsoft.com/office/officeart/2018/2/layout/IconVerticalSolidList"/>
    <dgm:cxn modelId="{49695586-2E08-43C0-AE54-744039EFAFA2}" type="presParOf" srcId="{4082655B-44C3-47FF-9727-02CA8B559532}" destId="{2C464C44-9E13-42A7-8741-9096A622DF66}" srcOrd="2" destOrd="0" presId="urn:microsoft.com/office/officeart/2018/2/layout/IconVerticalSolidList"/>
    <dgm:cxn modelId="{38AEA4AD-157C-4975-81D9-501890C552D4}" type="presParOf" srcId="{4082655B-44C3-47FF-9727-02CA8B559532}" destId="{6900BF37-7730-471E-AF63-1B92486A82FA}" srcOrd="3" destOrd="0" presId="urn:microsoft.com/office/officeart/2018/2/layout/IconVerticalSolidList"/>
    <dgm:cxn modelId="{BF623AAD-3D19-42D3-8935-8C0E3DABB7C4}" type="presParOf" srcId="{319854A5-8BA1-4F5D-ABA5-98A3A4ED6EDC}" destId="{A84E9F98-9D4F-4665-9AEE-F63221C31258}" srcOrd="3" destOrd="0" presId="urn:microsoft.com/office/officeart/2018/2/layout/IconVerticalSolidList"/>
    <dgm:cxn modelId="{BEC52397-63E9-4F04-985B-66DBCF8C9A7C}" type="presParOf" srcId="{319854A5-8BA1-4F5D-ABA5-98A3A4ED6EDC}" destId="{8CD178D1-1C08-47FE-B64A-5A45F84CDA99}" srcOrd="4" destOrd="0" presId="urn:microsoft.com/office/officeart/2018/2/layout/IconVerticalSolidList"/>
    <dgm:cxn modelId="{2F991C5C-E203-4EEF-BADE-A37BF311CB96}" type="presParOf" srcId="{8CD178D1-1C08-47FE-B64A-5A45F84CDA99}" destId="{17C19B66-9A22-4CD0-996E-4A00BCF066B4}" srcOrd="0" destOrd="0" presId="urn:microsoft.com/office/officeart/2018/2/layout/IconVerticalSolidList"/>
    <dgm:cxn modelId="{949216CD-ABE9-45C3-94CD-D76B199C874D}" type="presParOf" srcId="{8CD178D1-1C08-47FE-B64A-5A45F84CDA99}" destId="{DA87EC3C-0C47-4540-A824-46581388F4FD}" srcOrd="1" destOrd="0" presId="urn:microsoft.com/office/officeart/2018/2/layout/IconVerticalSolidList"/>
    <dgm:cxn modelId="{8AB344D2-7A4D-4178-A0E0-D2606624A30C}" type="presParOf" srcId="{8CD178D1-1C08-47FE-B64A-5A45F84CDA99}" destId="{26C33A9D-707E-4118-AAD2-DE560DCAF478}" srcOrd="2" destOrd="0" presId="urn:microsoft.com/office/officeart/2018/2/layout/IconVerticalSolidList"/>
    <dgm:cxn modelId="{54ED5616-87E5-4519-B9A8-0BE687F67D73}" type="presParOf" srcId="{8CD178D1-1C08-47FE-B64A-5A45F84CDA99}" destId="{DF4455C6-D06A-4ED8-9CB8-5C951B8A2220}" srcOrd="3" destOrd="0" presId="urn:microsoft.com/office/officeart/2018/2/layout/IconVerticalSolidList"/>
    <dgm:cxn modelId="{8058B1D4-12F5-4258-8FDB-A9104E26F88A}" type="presParOf" srcId="{319854A5-8BA1-4F5D-ABA5-98A3A4ED6EDC}" destId="{EFD1BB6C-86F1-4C66-A48E-1CF226C40536}" srcOrd="5" destOrd="0" presId="urn:microsoft.com/office/officeart/2018/2/layout/IconVerticalSolidList"/>
    <dgm:cxn modelId="{2442571E-44E1-4CC4-BE99-4256ADEB22E6}" type="presParOf" srcId="{319854A5-8BA1-4F5D-ABA5-98A3A4ED6EDC}" destId="{A85125AB-5318-436A-B290-C62D56952863}" srcOrd="6" destOrd="0" presId="urn:microsoft.com/office/officeart/2018/2/layout/IconVerticalSolidList"/>
    <dgm:cxn modelId="{658ABCED-B2FE-470C-B995-59182A25DE5B}" type="presParOf" srcId="{A85125AB-5318-436A-B290-C62D56952863}" destId="{473738B6-1809-44B0-96C5-B81ED22BA251}" srcOrd="0" destOrd="0" presId="urn:microsoft.com/office/officeart/2018/2/layout/IconVerticalSolidList"/>
    <dgm:cxn modelId="{6AAF3635-89F0-436F-9B70-60BAA0B2E537}" type="presParOf" srcId="{A85125AB-5318-436A-B290-C62D56952863}" destId="{6838E301-C893-4512-9A2C-04E800B4E302}" srcOrd="1" destOrd="0" presId="urn:microsoft.com/office/officeart/2018/2/layout/IconVerticalSolidList"/>
    <dgm:cxn modelId="{DFACCB4C-62E6-47C7-AB7F-EEECE8FA63A8}" type="presParOf" srcId="{A85125AB-5318-436A-B290-C62D56952863}" destId="{2310803E-70EB-438C-98F3-56B5602C3ED7}" srcOrd="2" destOrd="0" presId="urn:microsoft.com/office/officeart/2018/2/layout/IconVerticalSolidList"/>
    <dgm:cxn modelId="{EE0D5465-566D-4133-B5E8-760B4B1E1477}" type="presParOf" srcId="{A85125AB-5318-436A-B290-C62D56952863}" destId="{622B10F6-EA85-419E-944E-C69AB44DF01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775E84-CCF0-4B5A-9004-ACBF04205D23}" type="doc">
      <dgm:prSet loTypeId="urn:microsoft.com/office/officeart/2016/7/layout/LinearArrowProcessNumbered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97AC4D-BB5C-4248-BFE9-AB423B1306F8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Make sure the timelines fit with your project and capacity.</a:t>
          </a:r>
          <a:endParaRPr lang="en-US" dirty="0"/>
        </a:p>
      </dgm:t>
    </dgm:pt>
    <dgm:pt modelId="{70FF02FB-BB69-4A0D-864D-FE496CD31E00}" type="parTrans" cxnId="{61F0BAB8-A4F9-44BC-9790-5068A555CAA5}">
      <dgm:prSet/>
      <dgm:spPr/>
      <dgm:t>
        <a:bodyPr/>
        <a:lstStyle/>
        <a:p>
          <a:endParaRPr lang="en-US"/>
        </a:p>
      </dgm:t>
    </dgm:pt>
    <dgm:pt modelId="{F7432894-3BCF-47FD-A973-4365B18872CB}" type="sibTrans" cxnId="{61F0BAB8-A4F9-44BC-9790-5068A555CAA5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21A404D2-465C-45F6-9683-E616C7A62D69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Tell a compelling story – the funding might allow girls to go on a trip, but also build confidence, experience new things, etc. </a:t>
          </a:r>
          <a:endParaRPr lang="en-US" dirty="0"/>
        </a:p>
      </dgm:t>
    </dgm:pt>
    <dgm:pt modelId="{6119EE26-6008-4B7F-9B7F-93617FC5974A}" type="parTrans" cxnId="{1F127A0F-2C4A-47DA-9822-18495F05D114}">
      <dgm:prSet/>
      <dgm:spPr/>
      <dgm:t>
        <a:bodyPr/>
        <a:lstStyle/>
        <a:p>
          <a:endParaRPr lang="en-US"/>
        </a:p>
      </dgm:t>
    </dgm:pt>
    <dgm:pt modelId="{9905ED58-AA3D-491B-A69C-DAA82A346475}" type="sibTrans" cxnId="{1F127A0F-2C4A-47DA-9822-18495F05D114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13AC6893-7338-41BE-9C39-36BF1D9DD833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Use the funder's own words in your application, to show how you'll meet their aims.</a:t>
          </a:r>
          <a:endParaRPr lang="en-US" dirty="0"/>
        </a:p>
      </dgm:t>
    </dgm:pt>
    <dgm:pt modelId="{8A635C10-C089-42A0-94ED-C7D2B38C2A96}" type="parTrans" cxnId="{60E47336-2A65-4A4B-AF9B-6D10C5EAB818}">
      <dgm:prSet/>
      <dgm:spPr/>
      <dgm:t>
        <a:bodyPr/>
        <a:lstStyle/>
        <a:p>
          <a:endParaRPr lang="en-US"/>
        </a:p>
      </dgm:t>
    </dgm:pt>
    <dgm:pt modelId="{678FE821-82B5-4EFA-B661-F70E52A84793}" type="sibTrans" cxnId="{60E47336-2A65-4A4B-AF9B-6D10C5EAB818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FFADAF3C-5A6A-4575-8CD8-681F27DA2FDE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Match the project and the funder as closely as you can (e.g. by geographical area, or focus theme).</a:t>
          </a:r>
        </a:p>
      </dgm:t>
    </dgm:pt>
    <dgm:pt modelId="{3F57C5BE-D9B7-4A5F-A6FD-975BA19D61F1}" type="parTrans" cxnId="{487E479A-304C-45DD-ABA8-9E55A158B224}">
      <dgm:prSet/>
      <dgm:spPr/>
    </dgm:pt>
    <dgm:pt modelId="{FCB9E83E-F3DC-45F5-8423-6F2BC473DBF0}" type="sibTrans" cxnId="{487E479A-304C-45DD-ABA8-9E55A158B224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1B759A8C-AE42-45A9-A102-6159FC05DE05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If unsuccessful, always ask for feedback – this will help you in future applications.</a:t>
          </a:r>
        </a:p>
      </dgm:t>
    </dgm:pt>
    <dgm:pt modelId="{15DCD8C7-D12B-42E0-94F1-401D58833499}" type="parTrans" cxnId="{C3FB0FF8-2D0C-4595-BC2D-D5662AB8E1E8}">
      <dgm:prSet/>
      <dgm:spPr/>
    </dgm:pt>
    <dgm:pt modelId="{BF219EC9-8A2F-4E4F-810F-770CF7825505}" type="sibTrans" cxnId="{C3FB0FF8-2D0C-4595-BC2D-D5662AB8E1E8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ACA9DD53-DB32-4EE3-9091-A60D3D3A907C}">
      <dgm:prSet phldr="0"/>
      <dgm:spPr/>
      <dgm:t>
        <a:bodyPr/>
        <a:lstStyle/>
        <a:p>
          <a:pPr rtl="0"/>
          <a:r>
            <a:rPr lang="en-US" dirty="0">
              <a:latin typeface="Poppins"/>
            </a:rPr>
            <a:t>Keep the funder in the loop – report back to them and look for chances to send special updates.</a:t>
          </a:r>
        </a:p>
      </dgm:t>
    </dgm:pt>
    <dgm:pt modelId="{AC4B3AAD-43EC-4B7F-9304-C36D46611D6F}" type="parTrans" cxnId="{5C3977B9-E231-4E20-9B42-4BD41E8CCFF0}">
      <dgm:prSet/>
      <dgm:spPr/>
    </dgm:pt>
    <dgm:pt modelId="{278C69FB-23D2-4AC2-A9F4-50F79A622DDA}" type="sibTrans" cxnId="{5C3977B9-E231-4E20-9B42-4BD41E8CCFF0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B8AA95A6-D78D-4659-94B1-1CE97342DEA7}" type="pres">
      <dgm:prSet presAssocID="{7D775E84-CCF0-4B5A-9004-ACBF04205D23}" presName="linearFlow" presStyleCnt="0">
        <dgm:presLayoutVars>
          <dgm:dir/>
          <dgm:animLvl val="lvl"/>
          <dgm:resizeHandles val="exact"/>
        </dgm:presLayoutVars>
      </dgm:prSet>
      <dgm:spPr/>
    </dgm:pt>
    <dgm:pt modelId="{29D5092B-62E5-419E-B6B7-BB0A245E6496}" type="pres">
      <dgm:prSet presAssocID="{9B97AC4D-BB5C-4248-BFE9-AB423B1306F8}" presName="compositeNode" presStyleCnt="0"/>
      <dgm:spPr/>
    </dgm:pt>
    <dgm:pt modelId="{87CE361B-1225-4490-9961-240F5A1093FD}" type="pres">
      <dgm:prSet presAssocID="{9B97AC4D-BB5C-4248-BFE9-AB423B1306F8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BDD423D-ADCE-40F9-B7A7-E28C164171CC}" type="pres">
      <dgm:prSet presAssocID="{9B97AC4D-BB5C-4248-BFE9-AB423B1306F8}" presName="parSh" presStyleCnt="0"/>
      <dgm:spPr/>
    </dgm:pt>
    <dgm:pt modelId="{69F31521-EC00-4794-A507-C5A8903FEEF7}" type="pres">
      <dgm:prSet presAssocID="{9B97AC4D-BB5C-4248-BFE9-AB423B1306F8}" presName="lineNode" presStyleLbl="alignAccFollowNode1" presStyleIdx="0" presStyleCnt="18"/>
      <dgm:spPr/>
    </dgm:pt>
    <dgm:pt modelId="{CB4357E0-8DA2-48EA-B4FE-FBB88A32772D}" type="pres">
      <dgm:prSet presAssocID="{9B97AC4D-BB5C-4248-BFE9-AB423B1306F8}" presName="lineArrowNode" presStyleLbl="alignAccFollowNode1" presStyleIdx="1" presStyleCnt="18"/>
      <dgm:spPr/>
    </dgm:pt>
    <dgm:pt modelId="{B3110F2E-1BD7-48B3-AB3A-5DC9D42EDCFA}" type="pres">
      <dgm:prSet presAssocID="{F7432894-3BCF-47FD-A973-4365B18872CB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7399C646-5291-4B3B-AEDC-3738B8AC7E87}" type="pres">
      <dgm:prSet presAssocID="{F7432894-3BCF-47FD-A973-4365B18872CB}" presName="spacerBetweenCircleAndCallout" presStyleCnt="0">
        <dgm:presLayoutVars/>
      </dgm:prSet>
      <dgm:spPr/>
    </dgm:pt>
    <dgm:pt modelId="{64699A61-8F95-4DB8-A431-74102F54E823}" type="pres">
      <dgm:prSet presAssocID="{9B97AC4D-BB5C-4248-BFE9-AB423B1306F8}" presName="nodeText" presStyleLbl="alignAccFollowNode1" presStyleIdx="2" presStyleCnt="18">
        <dgm:presLayoutVars>
          <dgm:bulletEnabled val="1"/>
        </dgm:presLayoutVars>
      </dgm:prSet>
      <dgm:spPr/>
    </dgm:pt>
    <dgm:pt modelId="{5CE9E99A-2906-4D22-A09E-193479590D07}" type="pres">
      <dgm:prSet presAssocID="{F7432894-3BCF-47FD-A973-4365B18872CB}" presName="sibTransComposite" presStyleCnt="0"/>
      <dgm:spPr/>
    </dgm:pt>
    <dgm:pt modelId="{20DF4C18-3948-4DD9-B156-A19CB96D1118}" type="pres">
      <dgm:prSet presAssocID="{FFADAF3C-5A6A-4575-8CD8-681F27DA2FDE}" presName="compositeNode" presStyleCnt="0"/>
      <dgm:spPr/>
    </dgm:pt>
    <dgm:pt modelId="{BBAE04B2-9704-4321-836D-CF2498DD40C0}" type="pres">
      <dgm:prSet presAssocID="{FFADAF3C-5A6A-4575-8CD8-681F27DA2FDE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90BC0D3-26FF-403E-BBCC-D2A3B1ADA56C}" type="pres">
      <dgm:prSet presAssocID="{FFADAF3C-5A6A-4575-8CD8-681F27DA2FDE}" presName="parSh" presStyleCnt="0"/>
      <dgm:spPr/>
    </dgm:pt>
    <dgm:pt modelId="{5B872F9F-182A-469B-A8EF-DCA242E93626}" type="pres">
      <dgm:prSet presAssocID="{FFADAF3C-5A6A-4575-8CD8-681F27DA2FDE}" presName="lineNode" presStyleLbl="alignAccFollowNode1" presStyleIdx="3" presStyleCnt="18"/>
      <dgm:spPr/>
    </dgm:pt>
    <dgm:pt modelId="{4F170986-03B5-49DA-8DDE-53A0E4F73C52}" type="pres">
      <dgm:prSet presAssocID="{FFADAF3C-5A6A-4575-8CD8-681F27DA2FDE}" presName="lineArrowNode" presStyleLbl="alignAccFollowNode1" presStyleIdx="4" presStyleCnt="18"/>
      <dgm:spPr/>
    </dgm:pt>
    <dgm:pt modelId="{F77CB441-0A11-4968-B716-1088C6615481}" type="pres">
      <dgm:prSet presAssocID="{FCB9E83E-F3DC-45F5-8423-6F2BC473DBF0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229D61C5-4AE3-4BE5-B683-508EA9401FBE}" type="pres">
      <dgm:prSet presAssocID="{FCB9E83E-F3DC-45F5-8423-6F2BC473DBF0}" presName="spacerBetweenCircleAndCallout" presStyleCnt="0">
        <dgm:presLayoutVars/>
      </dgm:prSet>
      <dgm:spPr/>
    </dgm:pt>
    <dgm:pt modelId="{58E8EF29-FB2E-4EE7-85C7-90BD5CC51BB1}" type="pres">
      <dgm:prSet presAssocID="{FFADAF3C-5A6A-4575-8CD8-681F27DA2FDE}" presName="nodeText" presStyleLbl="alignAccFollowNode1" presStyleIdx="5" presStyleCnt="18">
        <dgm:presLayoutVars>
          <dgm:bulletEnabled val="1"/>
        </dgm:presLayoutVars>
      </dgm:prSet>
      <dgm:spPr/>
    </dgm:pt>
    <dgm:pt modelId="{5A707183-4826-4795-BF10-BA463940D5F9}" type="pres">
      <dgm:prSet presAssocID="{FCB9E83E-F3DC-45F5-8423-6F2BC473DBF0}" presName="sibTransComposite" presStyleCnt="0"/>
      <dgm:spPr/>
    </dgm:pt>
    <dgm:pt modelId="{441698B1-3A25-4D8E-A68C-BFEEA81B6922}" type="pres">
      <dgm:prSet presAssocID="{21A404D2-465C-45F6-9683-E616C7A62D69}" presName="compositeNode" presStyleCnt="0"/>
      <dgm:spPr/>
    </dgm:pt>
    <dgm:pt modelId="{B8DC0653-3B44-4DBB-8148-2B7A3CF419B5}" type="pres">
      <dgm:prSet presAssocID="{21A404D2-465C-45F6-9683-E616C7A62D6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AE097E1-1F64-40A0-A3CC-D8804F611C7D}" type="pres">
      <dgm:prSet presAssocID="{21A404D2-465C-45F6-9683-E616C7A62D69}" presName="parSh" presStyleCnt="0"/>
      <dgm:spPr/>
    </dgm:pt>
    <dgm:pt modelId="{4FCBDFB9-BF23-4AFB-B9F4-12401E2FB4F7}" type="pres">
      <dgm:prSet presAssocID="{21A404D2-465C-45F6-9683-E616C7A62D69}" presName="lineNode" presStyleLbl="alignAccFollowNode1" presStyleIdx="6" presStyleCnt="18"/>
      <dgm:spPr/>
    </dgm:pt>
    <dgm:pt modelId="{9AA0A13A-148A-427F-9D69-2E8141798691}" type="pres">
      <dgm:prSet presAssocID="{21A404D2-465C-45F6-9683-E616C7A62D69}" presName="lineArrowNode" presStyleLbl="alignAccFollowNode1" presStyleIdx="7" presStyleCnt="18"/>
      <dgm:spPr/>
    </dgm:pt>
    <dgm:pt modelId="{3F5E943D-5C67-4499-8E2A-66066BEB5B8C}" type="pres">
      <dgm:prSet presAssocID="{9905ED58-AA3D-491B-A69C-DAA82A346475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A64A31B3-9F25-458B-BD18-8C684CED34EF}" type="pres">
      <dgm:prSet presAssocID="{9905ED58-AA3D-491B-A69C-DAA82A346475}" presName="spacerBetweenCircleAndCallout" presStyleCnt="0">
        <dgm:presLayoutVars/>
      </dgm:prSet>
      <dgm:spPr/>
    </dgm:pt>
    <dgm:pt modelId="{947C4018-CB9C-496E-8EC3-3BBF58AF1804}" type="pres">
      <dgm:prSet presAssocID="{21A404D2-465C-45F6-9683-E616C7A62D69}" presName="nodeText" presStyleLbl="alignAccFollowNode1" presStyleIdx="8" presStyleCnt="18">
        <dgm:presLayoutVars>
          <dgm:bulletEnabled val="1"/>
        </dgm:presLayoutVars>
      </dgm:prSet>
      <dgm:spPr/>
    </dgm:pt>
    <dgm:pt modelId="{58B40771-176A-49F5-A2F6-A74E665DDB36}" type="pres">
      <dgm:prSet presAssocID="{9905ED58-AA3D-491B-A69C-DAA82A346475}" presName="sibTransComposite" presStyleCnt="0"/>
      <dgm:spPr/>
    </dgm:pt>
    <dgm:pt modelId="{9789DD1D-A248-4973-ACBB-C9EC74A4932C}" type="pres">
      <dgm:prSet presAssocID="{13AC6893-7338-41BE-9C39-36BF1D9DD833}" presName="compositeNode" presStyleCnt="0"/>
      <dgm:spPr/>
    </dgm:pt>
    <dgm:pt modelId="{87127AB6-7B15-44B5-9981-E8F6BE6A660B}" type="pres">
      <dgm:prSet presAssocID="{13AC6893-7338-41BE-9C39-36BF1D9DD83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4590CC3-A26B-44DE-BB25-0164272DC51E}" type="pres">
      <dgm:prSet presAssocID="{13AC6893-7338-41BE-9C39-36BF1D9DD833}" presName="parSh" presStyleCnt="0"/>
      <dgm:spPr/>
    </dgm:pt>
    <dgm:pt modelId="{216D2ADB-764E-4BD4-B77B-4EFA950B3259}" type="pres">
      <dgm:prSet presAssocID="{13AC6893-7338-41BE-9C39-36BF1D9DD833}" presName="lineNode" presStyleLbl="alignAccFollowNode1" presStyleIdx="9" presStyleCnt="18"/>
      <dgm:spPr/>
    </dgm:pt>
    <dgm:pt modelId="{26EBC3E4-E752-40BB-BEC8-CC6F45A14E30}" type="pres">
      <dgm:prSet presAssocID="{13AC6893-7338-41BE-9C39-36BF1D9DD833}" presName="lineArrowNode" presStyleLbl="alignAccFollowNode1" presStyleIdx="10" presStyleCnt="18"/>
      <dgm:spPr/>
    </dgm:pt>
    <dgm:pt modelId="{C6CAE5AF-50A4-4DE2-A832-3FBD574BBBE7}" type="pres">
      <dgm:prSet presAssocID="{678FE821-82B5-4EFA-B661-F70E52A84793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875804F5-B5F7-4F5F-8A18-0E0DF0A769B0}" type="pres">
      <dgm:prSet presAssocID="{678FE821-82B5-4EFA-B661-F70E52A84793}" presName="spacerBetweenCircleAndCallout" presStyleCnt="0">
        <dgm:presLayoutVars/>
      </dgm:prSet>
      <dgm:spPr/>
    </dgm:pt>
    <dgm:pt modelId="{A7DAA4AD-FE94-4F18-BA76-0BB0D3C03720}" type="pres">
      <dgm:prSet presAssocID="{13AC6893-7338-41BE-9C39-36BF1D9DD833}" presName="nodeText" presStyleLbl="alignAccFollowNode1" presStyleIdx="11" presStyleCnt="18">
        <dgm:presLayoutVars>
          <dgm:bulletEnabled val="1"/>
        </dgm:presLayoutVars>
      </dgm:prSet>
      <dgm:spPr/>
    </dgm:pt>
    <dgm:pt modelId="{50307892-2ECB-40E9-BACF-DF47EB2A6CEC}" type="pres">
      <dgm:prSet presAssocID="{678FE821-82B5-4EFA-B661-F70E52A84793}" presName="sibTransComposite" presStyleCnt="0"/>
      <dgm:spPr/>
    </dgm:pt>
    <dgm:pt modelId="{19747597-BAD1-41FB-8969-ED88738AFE3B}" type="pres">
      <dgm:prSet presAssocID="{1B759A8C-AE42-45A9-A102-6159FC05DE05}" presName="compositeNode" presStyleCnt="0"/>
      <dgm:spPr/>
    </dgm:pt>
    <dgm:pt modelId="{92A7ADE4-BDE5-45F9-8BA5-095DD419AE46}" type="pres">
      <dgm:prSet presAssocID="{1B759A8C-AE42-45A9-A102-6159FC05DE05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FCE82AAC-B121-48B1-B65A-01B134609E4D}" type="pres">
      <dgm:prSet presAssocID="{1B759A8C-AE42-45A9-A102-6159FC05DE05}" presName="parSh" presStyleCnt="0"/>
      <dgm:spPr/>
    </dgm:pt>
    <dgm:pt modelId="{10059A94-22BD-4C4D-B5AA-748FF45D9CF5}" type="pres">
      <dgm:prSet presAssocID="{1B759A8C-AE42-45A9-A102-6159FC05DE05}" presName="lineNode" presStyleLbl="alignAccFollowNode1" presStyleIdx="12" presStyleCnt="18"/>
      <dgm:spPr/>
    </dgm:pt>
    <dgm:pt modelId="{87E7AC9A-2E15-4868-AABB-A3996F0C493D}" type="pres">
      <dgm:prSet presAssocID="{1B759A8C-AE42-45A9-A102-6159FC05DE05}" presName="lineArrowNode" presStyleLbl="alignAccFollowNode1" presStyleIdx="13" presStyleCnt="18"/>
      <dgm:spPr/>
    </dgm:pt>
    <dgm:pt modelId="{A458D872-1F5F-44A9-A899-F774CAADAEA3}" type="pres">
      <dgm:prSet presAssocID="{BF219EC9-8A2F-4E4F-810F-770CF7825505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50349DEE-34B2-4277-9240-81B8CA4F2DA4}" type="pres">
      <dgm:prSet presAssocID="{BF219EC9-8A2F-4E4F-810F-770CF7825505}" presName="spacerBetweenCircleAndCallout" presStyleCnt="0">
        <dgm:presLayoutVars/>
      </dgm:prSet>
      <dgm:spPr/>
    </dgm:pt>
    <dgm:pt modelId="{F310E6AA-FB1C-4989-AE1F-68B630E13766}" type="pres">
      <dgm:prSet presAssocID="{1B759A8C-AE42-45A9-A102-6159FC05DE05}" presName="nodeText" presStyleLbl="alignAccFollowNode1" presStyleIdx="14" presStyleCnt="18">
        <dgm:presLayoutVars>
          <dgm:bulletEnabled val="1"/>
        </dgm:presLayoutVars>
      </dgm:prSet>
      <dgm:spPr/>
    </dgm:pt>
    <dgm:pt modelId="{B72F8123-7973-4063-A051-0381508E8D53}" type="pres">
      <dgm:prSet presAssocID="{BF219EC9-8A2F-4E4F-810F-770CF7825505}" presName="sibTransComposite" presStyleCnt="0"/>
      <dgm:spPr/>
    </dgm:pt>
    <dgm:pt modelId="{BA8E62E0-F8FC-4D7C-9450-C7DA42DF85C1}" type="pres">
      <dgm:prSet presAssocID="{ACA9DD53-DB32-4EE3-9091-A60D3D3A907C}" presName="compositeNode" presStyleCnt="0"/>
      <dgm:spPr/>
    </dgm:pt>
    <dgm:pt modelId="{22C4F758-13FC-4866-A107-D5AB6661293C}" type="pres">
      <dgm:prSet presAssocID="{ACA9DD53-DB32-4EE3-9091-A60D3D3A907C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853BC18C-E88B-4C84-A227-9A8EF3E033A2}" type="pres">
      <dgm:prSet presAssocID="{ACA9DD53-DB32-4EE3-9091-A60D3D3A907C}" presName="parSh" presStyleCnt="0"/>
      <dgm:spPr/>
    </dgm:pt>
    <dgm:pt modelId="{5D96FE73-9EA4-42AA-81B1-E7A11AA34931}" type="pres">
      <dgm:prSet presAssocID="{ACA9DD53-DB32-4EE3-9091-A60D3D3A907C}" presName="lineNode" presStyleLbl="alignAccFollowNode1" presStyleIdx="15" presStyleCnt="18"/>
      <dgm:spPr/>
    </dgm:pt>
    <dgm:pt modelId="{06139F65-9BF5-4053-896A-C305E7611CE7}" type="pres">
      <dgm:prSet presAssocID="{ACA9DD53-DB32-4EE3-9091-A60D3D3A907C}" presName="lineArrowNode" presStyleLbl="alignAccFollowNode1" presStyleIdx="16" presStyleCnt="18"/>
      <dgm:spPr/>
    </dgm:pt>
    <dgm:pt modelId="{D0A40BD3-2A18-4AC6-9848-A105B634BD9F}" type="pres">
      <dgm:prSet presAssocID="{278C69FB-23D2-4AC2-A9F4-50F79A622DDA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9FCE733B-7627-4514-931D-86A8FDE304CB}" type="pres">
      <dgm:prSet presAssocID="{278C69FB-23D2-4AC2-A9F4-50F79A622DDA}" presName="spacerBetweenCircleAndCallout" presStyleCnt="0">
        <dgm:presLayoutVars/>
      </dgm:prSet>
      <dgm:spPr/>
    </dgm:pt>
    <dgm:pt modelId="{BB566A84-CD87-4DCB-9B35-12BD7A63C6EF}" type="pres">
      <dgm:prSet presAssocID="{ACA9DD53-DB32-4EE3-9091-A60D3D3A907C}" presName="nodeText" presStyleLbl="alignAccFollowNode1" presStyleIdx="17" presStyleCnt="18">
        <dgm:presLayoutVars>
          <dgm:bulletEnabled val="1"/>
        </dgm:presLayoutVars>
      </dgm:prSet>
      <dgm:spPr/>
    </dgm:pt>
  </dgm:ptLst>
  <dgm:cxnLst>
    <dgm:cxn modelId="{8033490D-C2E5-4E79-8A6E-6A427AA9B427}" type="presOf" srcId="{678FE821-82B5-4EFA-B661-F70E52A84793}" destId="{C6CAE5AF-50A4-4DE2-A832-3FBD574BBBE7}" srcOrd="0" destOrd="0" presId="urn:microsoft.com/office/officeart/2016/7/layout/LinearArrowProcessNumbered"/>
    <dgm:cxn modelId="{1F127A0F-2C4A-47DA-9822-18495F05D114}" srcId="{7D775E84-CCF0-4B5A-9004-ACBF04205D23}" destId="{21A404D2-465C-45F6-9683-E616C7A62D69}" srcOrd="2" destOrd="0" parTransId="{6119EE26-6008-4B7F-9B7F-93617FC5974A}" sibTransId="{9905ED58-AA3D-491B-A69C-DAA82A346475}"/>
    <dgm:cxn modelId="{F4357914-E305-48F2-B9A2-DF6EBE045E6D}" type="presOf" srcId="{7D775E84-CCF0-4B5A-9004-ACBF04205D23}" destId="{B8AA95A6-D78D-4659-94B1-1CE97342DEA7}" srcOrd="0" destOrd="0" presId="urn:microsoft.com/office/officeart/2016/7/layout/LinearArrowProcessNumbered"/>
    <dgm:cxn modelId="{6E75FC23-8ADA-4959-8A4E-0580255E92F0}" type="presOf" srcId="{21A404D2-465C-45F6-9683-E616C7A62D69}" destId="{947C4018-CB9C-496E-8EC3-3BBF58AF1804}" srcOrd="0" destOrd="0" presId="urn:microsoft.com/office/officeart/2016/7/layout/LinearArrowProcessNumbered"/>
    <dgm:cxn modelId="{8B4F4732-B87F-484E-9D0F-C75B8D1AA33C}" type="presOf" srcId="{9905ED58-AA3D-491B-A69C-DAA82A346475}" destId="{3F5E943D-5C67-4499-8E2A-66066BEB5B8C}" srcOrd="0" destOrd="0" presId="urn:microsoft.com/office/officeart/2016/7/layout/LinearArrowProcessNumbered"/>
    <dgm:cxn modelId="{60E47336-2A65-4A4B-AF9B-6D10C5EAB818}" srcId="{7D775E84-CCF0-4B5A-9004-ACBF04205D23}" destId="{13AC6893-7338-41BE-9C39-36BF1D9DD833}" srcOrd="3" destOrd="0" parTransId="{8A635C10-C089-42A0-94ED-C7D2B38C2A96}" sibTransId="{678FE821-82B5-4EFA-B661-F70E52A84793}"/>
    <dgm:cxn modelId="{E4438F39-83A3-4EDB-91DA-D9E2B459D89A}" type="presOf" srcId="{9B97AC4D-BB5C-4248-BFE9-AB423B1306F8}" destId="{64699A61-8F95-4DB8-A431-74102F54E823}" srcOrd="0" destOrd="0" presId="urn:microsoft.com/office/officeart/2016/7/layout/LinearArrowProcessNumbered"/>
    <dgm:cxn modelId="{FF53E15D-AA66-4956-A2E7-41FAA1B4AED8}" type="presOf" srcId="{FFADAF3C-5A6A-4575-8CD8-681F27DA2FDE}" destId="{58E8EF29-FB2E-4EE7-85C7-90BD5CC51BB1}" srcOrd="0" destOrd="0" presId="urn:microsoft.com/office/officeart/2016/7/layout/LinearArrowProcessNumbered"/>
    <dgm:cxn modelId="{B121BF5E-FA02-45B8-8953-A7287DDE02BD}" type="presOf" srcId="{FCB9E83E-F3DC-45F5-8423-6F2BC473DBF0}" destId="{F77CB441-0A11-4968-B716-1088C6615481}" srcOrd="0" destOrd="0" presId="urn:microsoft.com/office/officeart/2016/7/layout/LinearArrowProcessNumbered"/>
    <dgm:cxn modelId="{C90BD048-F141-4346-B6FC-510A99C80AD8}" type="presOf" srcId="{BF219EC9-8A2F-4E4F-810F-770CF7825505}" destId="{A458D872-1F5F-44A9-A899-F774CAADAEA3}" srcOrd="0" destOrd="0" presId="urn:microsoft.com/office/officeart/2016/7/layout/LinearArrowProcessNumbered"/>
    <dgm:cxn modelId="{50EAC393-5F25-4EC4-A0E3-749920BAE134}" type="presOf" srcId="{1B759A8C-AE42-45A9-A102-6159FC05DE05}" destId="{F310E6AA-FB1C-4989-AE1F-68B630E13766}" srcOrd="0" destOrd="0" presId="urn:microsoft.com/office/officeart/2016/7/layout/LinearArrowProcessNumbered"/>
    <dgm:cxn modelId="{487E479A-304C-45DD-ABA8-9E55A158B224}" srcId="{7D775E84-CCF0-4B5A-9004-ACBF04205D23}" destId="{FFADAF3C-5A6A-4575-8CD8-681F27DA2FDE}" srcOrd="1" destOrd="0" parTransId="{3F57C5BE-D9B7-4A5F-A6FD-975BA19D61F1}" sibTransId="{FCB9E83E-F3DC-45F5-8423-6F2BC473DBF0}"/>
    <dgm:cxn modelId="{1A67E1AA-0AE2-4821-A7F5-D03BC6E65F50}" type="presOf" srcId="{F7432894-3BCF-47FD-A973-4365B18872CB}" destId="{B3110F2E-1BD7-48B3-AB3A-5DC9D42EDCFA}" srcOrd="0" destOrd="0" presId="urn:microsoft.com/office/officeart/2016/7/layout/LinearArrowProcessNumbered"/>
    <dgm:cxn modelId="{61F0BAB8-A4F9-44BC-9790-5068A555CAA5}" srcId="{7D775E84-CCF0-4B5A-9004-ACBF04205D23}" destId="{9B97AC4D-BB5C-4248-BFE9-AB423B1306F8}" srcOrd="0" destOrd="0" parTransId="{70FF02FB-BB69-4A0D-864D-FE496CD31E00}" sibTransId="{F7432894-3BCF-47FD-A973-4365B18872CB}"/>
    <dgm:cxn modelId="{5C3977B9-E231-4E20-9B42-4BD41E8CCFF0}" srcId="{7D775E84-CCF0-4B5A-9004-ACBF04205D23}" destId="{ACA9DD53-DB32-4EE3-9091-A60D3D3A907C}" srcOrd="5" destOrd="0" parTransId="{AC4B3AAD-43EC-4B7F-9304-C36D46611D6F}" sibTransId="{278C69FB-23D2-4AC2-A9F4-50F79A622DDA}"/>
    <dgm:cxn modelId="{3B904CBD-E488-43C6-8F4B-B87AA995D0B5}" type="presOf" srcId="{278C69FB-23D2-4AC2-A9F4-50F79A622DDA}" destId="{D0A40BD3-2A18-4AC6-9848-A105B634BD9F}" srcOrd="0" destOrd="0" presId="urn:microsoft.com/office/officeart/2016/7/layout/LinearArrowProcessNumbered"/>
    <dgm:cxn modelId="{6433E4DF-9214-4320-B325-B79729035384}" type="presOf" srcId="{ACA9DD53-DB32-4EE3-9091-A60D3D3A907C}" destId="{BB566A84-CD87-4DCB-9B35-12BD7A63C6EF}" srcOrd="0" destOrd="0" presId="urn:microsoft.com/office/officeart/2016/7/layout/LinearArrowProcessNumbered"/>
    <dgm:cxn modelId="{C3FB0FF8-2D0C-4595-BC2D-D5662AB8E1E8}" srcId="{7D775E84-CCF0-4B5A-9004-ACBF04205D23}" destId="{1B759A8C-AE42-45A9-A102-6159FC05DE05}" srcOrd="4" destOrd="0" parTransId="{15DCD8C7-D12B-42E0-94F1-401D58833499}" sibTransId="{BF219EC9-8A2F-4E4F-810F-770CF7825505}"/>
    <dgm:cxn modelId="{7F1437FE-68EA-4CCD-8513-77A088BE7ECC}" type="presOf" srcId="{13AC6893-7338-41BE-9C39-36BF1D9DD833}" destId="{A7DAA4AD-FE94-4F18-BA76-0BB0D3C03720}" srcOrd="0" destOrd="0" presId="urn:microsoft.com/office/officeart/2016/7/layout/LinearArrowProcessNumbered"/>
    <dgm:cxn modelId="{A4359E0C-E8FE-47C8-BCB7-58342F315D9F}" type="presParOf" srcId="{B8AA95A6-D78D-4659-94B1-1CE97342DEA7}" destId="{29D5092B-62E5-419E-B6B7-BB0A245E6496}" srcOrd="0" destOrd="0" presId="urn:microsoft.com/office/officeart/2016/7/layout/LinearArrowProcessNumbered"/>
    <dgm:cxn modelId="{C8685D8D-71CB-4FDC-9012-22BB8A4A34F3}" type="presParOf" srcId="{29D5092B-62E5-419E-B6B7-BB0A245E6496}" destId="{87CE361B-1225-4490-9961-240F5A1093FD}" srcOrd="0" destOrd="0" presId="urn:microsoft.com/office/officeart/2016/7/layout/LinearArrowProcessNumbered"/>
    <dgm:cxn modelId="{6B00D345-FE93-4051-86AE-BBBB2D19377B}" type="presParOf" srcId="{29D5092B-62E5-419E-B6B7-BB0A245E6496}" destId="{5BDD423D-ADCE-40F9-B7A7-E28C164171CC}" srcOrd="1" destOrd="0" presId="urn:microsoft.com/office/officeart/2016/7/layout/LinearArrowProcessNumbered"/>
    <dgm:cxn modelId="{CBADECF9-D82E-451F-A78E-E5BF8C884B4B}" type="presParOf" srcId="{5BDD423D-ADCE-40F9-B7A7-E28C164171CC}" destId="{69F31521-EC00-4794-A507-C5A8903FEEF7}" srcOrd="0" destOrd="0" presId="urn:microsoft.com/office/officeart/2016/7/layout/LinearArrowProcessNumbered"/>
    <dgm:cxn modelId="{8AF736D2-C2E1-46A4-8942-88BEC46A2E72}" type="presParOf" srcId="{5BDD423D-ADCE-40F9-B7A7-E28C164171CC}" destId="{CB4357E0-8DA2-48EA-B4FE-FBB88A32772D}" srcOrd="1" destOrd="0" presId="urn:microsoft.com/office/officeart/2016/7/layout/LinearArrowProcessNumbered"/>
    <dgm:cxn modelId="{185956A5-4B23-4EEC-BFD1-D27F86AEDCB9}" type="presParOf" srcId="{5BDD423D-ADCE-40F9-B7A7-E28C164171CC}" destId="{B3110F2E-1BD7-48B3-AB3A-5DC9D42EDCFA}" srcOrd="2" destOrd="0" presId="urn:microsoft.com/office/officeart/2016/7/layout/LinearArrowProcessNumbered"/>
    <dgm:cxn modelId="{B1F8E07E-EF97-45E2-932B-C650F6566505}" type="presParOf" srcId="{5BDD423D-ADCE-40F9-B7A7-E28C164171CC}" destId="{7399C646-5291-4B3B-AEDC-3738B8AC7E87}" srcOrd="3" destOrd="0" presId="urn:microsoft.com/office/officeart/2016/7/layout/LinearArrowProcessNumbered"/>
    <dgm:cxn modelId="{1F52CDBF-062E-425B-B33F-C2043C84A919}" type="presParOf" srcId="{29D5092B-62E5-419E-B6B7-BB0A245E6496}" destId="{64699A61-8F95-4DB8-A431-74102F54E823}" srcOrd="2" destOrd="0" presId="urn:microsoft.com/office/officeart/2016/7/layout/LinearArrowProcessNumbered"/>
    <dgm:cxn modelId="{78ABED71-9372-4E29-9233-9FB91A343B34}" type="presParOf" srcId="{B8AA95A6-D78D-4659-94B1-1CE97342DEA7}" destId="{5CE9E99A-2906-4D22-A09E-193479590D07}" srcOrd="1" destOrd="0" presId="urn:microsoft.com/office/officeart/2016/7/layout/LinearArrowProcessNumbered"/>
    <dgm:cxn modelId="{71CA7E92-9C3C-440C-9724-E4E1956B2ECE}" type="presParOf" srcId="{B8AA95A6-D78D-4659-94B1-1CE97342DEA7}" destId="{20DF4C18-3948-4DD9-B156-A19CB96D1118}" srcOrd="2" destOrd="0" presId="urn:microsoft.com/office/officeart/2016/7/layout/LinearArrowProcessNumbered"/>
    <dgm:cxn modelId="{DB620C8C-0570-4AC1-8E92-4A2FFC0F810E}" type="presParOf" srcId="{20DF4C18-3948-4DD9-B156-A19CB96D1118}" destId="{BBAE04B2-9704-4321-836D-CF2498DD40C0}" srcOrd="0" destOrd="0" presId="urn:microsoft.com/office/officeart/2016/7/layout/LinearArrowProcessNumbered"/>
    <dgm:cxn modelId="{E2CC105E-5C3A-4BB3-AFCF-DEA23F7F484F}" type="presParOf" srcId="{20DF4C18-3948-4DD9-B156-A19CB96D1118}" destId="{590BC0D3-26FF-403E-BBCC-D2A3B1ADA56C}" srcOrd="1" destOrd="0" presId="urn:microsoft.com/office/officeart/2016/7/layout/LinearArrowProcessNumbered"/>
    <dgm:cxn modelId="{D947AB4E-6D94-4C8B-968E-EB230E605962}" type="presParOf" srcId="{590BC0D3-26FF-403E-BBCC-D2A3B1ADA56C}" destId="{5B872F9F-182A-469B-A8EF-DCA242E93626}" srcOrd="0" destOrd="0" presId="urn:microsoft.com/office/officeart/2016/7/layout/LinearArrowProcessNumbered"/>
    <dgm:cxn modelId="{959137B2-6448-4FD6-8093-099521E6C9A9}" type="presParOf" srcId="{590BC0D3-26FF-403E-BBCC-D2A3B1ADA56C}" destId="{4F170986-03B5-49DA-8DDE-53A0E4F73C52}" srcOrd="1" destOrd="0" presId="urn:microsoft.com/office/officeart/2016/7/layout/LinearArrowProcessNumbered"/>
    <dgm:cxn modelId="{2E054A00-971C-4487-A6EE-29D4EAFB134A}" type="presParOf" srcId="{590BC0D3-26FF-403E-BBCC-D2A3B1ADA56C}" destId="{F77CB441-0A11-4968-B716-1088C6615481}" srcOrd="2" destOrd="0" presId="urn:microsoft.com/office/officeart/2016/7/layout/LinearArrowProcessNumbered"/>
    <dgm:cxn modelId="{8DA74950-6815-47EC-9EDB-441B76E3CA74}" type="presParOf" srcId="{590BC0D3-26FF-403E-BBCC-D2A3B1ADA56C}" destId="{229D61C5-4AE3-4BE5-B683-508EA9401FBE}" srcOrd="3" destOrd="0" presId="urn:microsoft.com/office/officeart/2016/7/layout/LinearArrowProcessNumbered"/>
    <dgm:cxn modelId="{1FF053D0-DD8D-4710-ADA4-A3F652DD372F}" type="presParOf" srcId="{20DF4C18-3948-4DD9-B156-A19CB96D1118}" destId="{58E8EF29-FB2E-4EE7-85C7-90BD5CC51BB1}" srcOrd="2" destOrd="0" presId="urn:microsoft.com/office/officeart/2016/7/layout/LinearArrowProcessNumbered"/>
    <dgm:cxn modelId="{D9047505-1104-4539-A67A-600D47F64814}" type="presParOf" srcId="{B8AA95A6-D78D-4659-94B1-1CE97342DEA7}" destId="{5A707183-4826-4795-BF10-BA463940D5F9}" srcOrd="3" destOrd="0" presId="urn:microsoft.com/office/officeart/2016/7/layout/LinearArrowProcessNumbered"/>
    <dgm:cxn modelId="{4500B1E0-B16B-45F2-9105-10082C3AD3A0}" type="presParOf" srcId="{B8AA95A6-D78D-4659-94B1-1CE97342DEA7}" destId="{441698B1-3A25-4D8E-A68C-BFEEA81B6922}" srcOrd="4" destOrd="0" presId="urn:microsoft.com/office/officeart/2016/7/layout/LinearArrowProcessNumbered"/>
    <dgm:cxn modelId="{D67CFBD2-9911-4D6A-B4A9-A06E56989B6C}" type="presParOf" srcId="{441698B1-3A25-4D8E-A68C-BFEEA81B6922}" destId="{B8DC0653-3B44-4DBB-8148-2B7A3CF419B5}" srcOrd="0" destOrd="0" presId="urn:microsoft.com/office/officeart/2016/7/layout/LinearArrowProcessNumbered"/>
    <dgm:cxn modelId="{1A74150C-22C5-4675-8342-F1A415437BC9}" type="presParOf" srcId="{441698B1-3A25-4D8E-A68C-BFEEA81B6922}" destId="{6AE097E1-1F64-40A0-A3CC-D8804F611C7D}" srcOrd="1" destOrd="0" presId="urn:microsoft.com/office/officeart/2016/7/layout/LinearArrowProcessNumbered"/>
    <dgm:cxn modelId="{396FC067-B346-4854-AAB2-F3B2C4716CDE}" type="presParOf" srcId="{6AE097E1-1F64-40A0-A3CC-D8804F611C7D}" destId="{4FCBDFB9-BF23-4AFB-B9F4-12401E2FB4F7}" srcOrd="0" destOrd="0" presId="urn:microsoft.com/office/officeart/2016/7/layout/LinearArrowProcessNumbered"/>
    <dgm:cxn modelId="{D64AB84C-AA0A-40AB-B85D-A5CB510EC133}" type="presParOf" srcId="{6AE097E1-1F64-40A0-A3CC-D8804F611C7D}" destId="{9AA0A13A-148A-427F-9D69-2E8141798691}" srcOrd="1" destOrd="0" presId="urn:microsoft.com/office/officeart/2016/7/layout/LinearArrowProcessNumbered"/>
    <dgm:cxn modelId="{119B3326-3FDA-4886-ADA9-393E34A8772E}" type="presParOf" srcId="{6AE097E1-1F64-40A0-A3CC-D8804F611C7D}" destId="{3F5E943D-5C67-4499-8E2A-66066BEB5B8C}" srcOrd="2" destOrd="0" presId="urn:microsoft.com/office/officeart/2016/7/layout/LinearArrowProcessNumbered"/>
    <dgm:cxn modelId="{08626096-3DB8-4E08-A521-719E8682110F}" type="presParOf" srcId="{6AE097E1-1F64-40A0-A3CC-D8804F611C7D}" destId="{A64A31B3-9F25-458B-BD18-8C684CED34EF}" srcOrd="3" destOrd="0" presId="urn:microsoft.com/office/officeart/2016/7/layout/LinearArrowProcessNumbered"/>
    <dgm:cxn modelId="{4089010B-147A-410F-B6B5-F9A8D42416D9}" type="presParOf" srcId="{441698B1-3A25-4D8E-A68C-BFEEA81B6922}" destId="{947C4018-CB9C-496E-8EC3-3BBF58AF1804}" srcOrd="2" destOrd="0" presId="urn:microsoft.com/office/officeart/2016/7/layout/LinearArrowProcessNumbered"/>
    <dgm:cxn modelId="{50FD4246-61DD-4ED1-ACEF-DBCB4BF3745B}" type="presParOf" srcId="{B8AA95A6-D78D-4659-94B1-1CE97342DEA7}" destId="{58B40771-176A-49F5-A2F6-A74E665DDB36}" srcOrd="5" destOrd="0" presId="urn:microsoft.com/office/officeart/2016/7/layout/LinearArrowProcessNumbered"/>
    <dgm:cxn modelId="{D530F2BD-EE3C-4114-87AD-4043424198C9}" type="presParOf" srcId="{B8AA95A6-D78D-4659-94B1-1CE97342DEA7}" destId="{9789DD1D-A248-4973-ACBB-C9EC74A4932C}" srcOrd="6" destOrd="0" presId="urn:microsoft.com/office/officeart/2016/7/layout/LinearArrowProcessNumbered"/>
    <dgm:cxn modelId="{E6EE6003-16CA-4C31-BB14-DE624505AFEB}" type="presParOf" srcId="{9789DD1D-A248-4973-ACBB-C9EC74A4932C}" destId="{87127AB6-7B15-44B5-9981-E8F6BE6A660B}" srcOrd="0" destOrd="0" presId="urn:microsoft.com/office/officeart/2016/7/layout/LinearArrowProcessNumbered"/>
    <dgm:cxn modelId="{B57DF53D-9BB1-47D8-809B-F0D1A018C089}" type="presParOf" srcId="{9789DD1D-A248-4973-ACBB-C9EC74A4932C}" destId="{94590CC3-A26B-44DE-BB25-0164272DC51E}" srcOrd="1" destOrd="0" presId="urn:microsoft.com/office/officeart/2016/7/layout/LinearArrowProcessNumbered"/>
    <dgm:cxn modelId="{EE7159F0-CAA0-45F2-B418-6661401CB6CF}" type="presParOf" srcId="{94590CC3-A26B-44DE-BB25-0164272DC51E}" destId="{216D2ADB-764E-4BD4-B77B-4EFA950B3259}" srcOrd="0" destOrd="0" presId="urn:microsoft.com/office/officeart/2016/7/layout/LinearArrowProcessNumbered"/>
    <dgm:cxn modelId="{0DC9CB6E-4A73-464E-AF6E-4BC8E8B4352D}" type="presParOf" srcId="{94590CC3-A26B-44DE-BB25-0164272DC51E}" destId="{26EBC3E4-E752-40BB-BEC8-CC6F45A14E30}" srcOrd="1" destOrd="0" presId="urn:microsoft.com/office/officeart/2016/7/layout/LinearArrowProcessNumbered"/>
    <dgm:cxn modelId="{38478550-D591-40E1-8AFD-862D5596319E}" type="presParOf" srcId="{94590CC3-A26B-44DE-BB25-0164272DC51E}" destId="{C6CAE5AF-50A4-4DE2-A832-3FBD574BBBE7}" srcOrd="2" destOrd="0" presId="urn:microsoft.com/office/officeart/2016/7/layout/LinearArrowProcessNumbered"/>
    <dgm:cxn modelId="{7C71791C-FA2D-43C4-91C3-54F4706725AB}" type="presParOf" srcId="{94590CC3-A26B-44DE-BB25-0164272DC51E}" destId="{875804F5-B5F7-4F5F-8A18-0E0DF0A769B0}" srcOrd="3" destOrd="0" presId="urn:microsoft.com/office/officeart/2016/7/layout/LinearArrowProcessNumbered"/>
    <dgm:cxn modelId="{5FB561B8-B2B9-4AA8-AB24-5C2BFC764DBA}" type="presParOf" srcId="{9789DD1D-A248-4973-ACBB-C9EC74A4932C}" destId="{A7DAA4AD-FE94-4F18-BA76-0BB0D3C03720}" srcOrd="2" destOrd="0" presId="urn:microsoft.com/office/officeart/2016/7/layout/LinearArrowProcessNumbered"/>
    <dgm:cxn modelId="{E992A881-C152-4916-8C2C-B9EC83E43293}" type="presParOf" srcId="{B8AA95A6-D78D-4659-94B1-1CE97342DEA7}" destId="{50307892-2ECB-40E9-BACF-DF47EB2A6CEC}" srcOrd="7" destOrd="0" presId="urn:microsoft.com/office/officeart/2016/7/layout/LinearArrowProcessNumbered"/>
    <dgm:cxn modelId="{64AAA195-55B8-4172-A35C-094CD0F50CAC}" type="presParOf" srcId="{B8AA95A6-D78D-4659-94B1-1CE97342DEA7}" destId="{19747597-BAD1-41FB-8969-ED88738AFE3B}" srcOrd="8" destOrd="0" presId="urn:microsoft.com/office/officeart/2016/7/layout/LinearArrowProcessNumbered"/>
    <dgm:cxn modelId="{72496B45-DEB7-4D57-AF9D-163A45C5536F}" type="presParOf" srcId="{19747597-BAD1-41FB-8969-ED88738AFE3B}" destId="{92A7ADE4-BDE5-45F9-8BA5-095DD419AE46}" srcOrd="0" destOrd="0" presId="urn:microsoft.com/office/officeart/2016/7/layout/LinearArrowProcessNumbered"/>
    <dgm:cxn modelId="{B09CF14F-56C0-4139-A40D-DCA6B17F353C}" type="presParOf" srcId="{19747597-BAD1-41FB-8969-ED88738AFE3B}" destId="{FCE82AAC-B121-48B1-B65A-01B134609E4D}" srcOrd="1" destOrd="0" presId="urn:microsoft.com/office/officeart/2016/7/layout/LinearArrowProcessNumbered"/>
    <dgm:cxn modelId="{27CC3BC8-76FD-4F2A-8F99-2C19C894B190}" type="presParOf" srcId="{FCE82AAC-B121-48B1-B65A-01B134609E4D}" destId="{10059A94-22BD-4C4D-B5AA-748FF45D9CF5}" srcOrd="0" destOrd="0" presId="urn:microsoft.com/office/officeart/2016/7/layout/LinearArrowProcessNumbered"/>
    <dgm:cxn modelId="{A1847CE2-EFB0-426B-882F-921C4E1A3712}" type="presParOf" srcId="{FCE82AAC-B121-48B1-B65A-01B134609E4D}" destId="{87E7AC9A-2E15-4868-AABB-A3996F0C493D}" srcOrd="1" destOrd="0" presId="urn:microsoft.com/office/officeart/2016/7/layout/LinearArrowProcessNumbered"/>
    <dgm:cxn modelId="{50F2DD36-2879-455A-8D19-B7FC7289E393}" type="presParOf" srcId="{FCE82AAC-B121-48B1-B65A-01B134609E4D}" destId="{A458D872-1F5F-44A9-A899-F774CAADAEA3}" srcOrd="2" destOrd="0" presId="urn:microsoft.com/office/officeart/2016/7/layout/LinearArrowProcessNumbered"/>
    <dgm:cxn modelId="{25A2E66F-0072-4CB8-9CD4-EDF7AA63351A}" type="presParOf" srcId="{FCE82AAC-B121-48B1-B65A-01B134609E4D}" destId="{50349DEE-34B2-4277-9240-81B8CA4F2DA4}" srcOrd="3" destOrd="0" presId="urn:microsoft.com/office/officeart/2016/7/layout/LinearArrowProcessNumbered"/>
    <dgm:cxn modelId="{C7F916CD-6B82-470C-93BE-51E591CB7B95}" type="presParOf" srcId="{19747597-BAD1-41FB-8969-ED88738AFE3B}" destId="{F310E6AA-FB1C-4989-AE1F-68B630E13766}" srcOrd="2" destOrd="0" presId="urn:microsoft.com/office/officeart/2016/7/layout/LinearArrowProcessNumbered"/>
    <dgm:cxn modelId="{BA01218A-FDFC-4DEF-9490-60FA3193E786}" type="presParOf" srcId="{B8AA95A6-D78D-4659-94B1-1CE97342DEA7}" destId="{B72F8123-7973-4063-A051-0381508E8D53}" srcOrd="9" destOrd="0" presId="urn:microsoft.com/office/officeart/2016/7/layout/LinearArrowProcessNumbered"/>
    <dgm:cxn modelId="{1C2C82AC-222C-4CFB-B569-4FA6A675B987}" type="presParOf" srcId="{B8AA95A6-D78D-4659-94B1-1CE97342DEA7}" destId="{BA8E62E0-F8FC-4D7C-9450-C7DA42DF85C1}" srcOrd="10" destOrd="0" presId="urn:microsoft.com/office/officeart/2016/7/layout/LinearArrowProcessNumbered"/>
    <dgm:cxn modelId="{7DDC8669-0D4F-4518-A222-39E4609A8932}" type="presParOf" srcId="{BA8E62E0-F8FC-4D7C-9450-C7DA42DF85C1}" destId="{22C4F758-13FC-4866-A107-D5AB6661293C}" srcOrd="0" destOrd="0" presId="urn:microsoft.com/office/officeart/2016/7/layout/LinearArrowProcessNumbered"/>
    <dgm:cxn modelId="{A2C59365-BB85-4906-8E87-9103099A6E2E}" type="presParOf" srcId="{BA8E62E0-F8FC-4D7C-9450-C7DA42DF85C1}" destId="{853BC18C-E88B-4C84-A227-9A8EF3E033A2}" srcOrd="1" destOrd="0" presId="urn:microsoft.com/office/officeart/2016/7/layout/LinearArrowProcessNumbered"/>
    <dgm:cxn modelId="{847A3C36-2EBA-4485-8C4C-63D7CAEB7004}" type="presParOf" srcId="{853BC18C-E88B-4C84-A227-9A8EF3E033A2}" destId="{5D96FE73-9EA4-42AA-81B1-E7A11AA34931}" srcOrd="0" destOrd="0" presId="urn:microsoft.com/office/officeart/2016/7/layout/LinearArrowProcessNumbered"/>
    <dgm:cxn modelId="{9D3B8534-2FCF-43AB-999C-31CCCB6A5175}" type="presParOf" srcId="{853BC18C-E88B-4C84-A227-9A8EF3E033A2}" destId="{06139F65-9BF5-4053-896A-C305E7611CE7}" srcOrd="1" destOrd="0" presId="urn:microsoft.com/office/officeart/2016/7/layout/LinearArrowProcessNumbered"/>
    <dgm:cxn modelId="{3FB204C1-AB8E-40AA-B034-8D1436CC1E03}" type="presParOf" srcId="{853BC18C-E88B-4C84-A227-9A8EF3E033A2}" destId="{D0A40BD3-2A18-4AC6-9848-A105B634BD9F}" srcOrd="2" destOrd="0" presId="urn:microsoft.com/office/officeart/2016/7/layout/LinearArrowProcessNumbered"/>
    <dgm:cxn modelId="{F4222FCB-EC4B-48F4-9BA5-AD7126BC08D3}" type="presParOf" srcId="{853BC18C-E88B-4C84-A227-9A8EF3E033A2}" destId="{9FCE733B-7627-4514-931D-86A8FDE304CB}" srcOrd="3" destOrd="0" presId="urn:microsoft.com/office/officeart/2016/7/layout/LinearArrowProcessNumbered"/>
    <dgm:cxn modelId="{589A27CF-C80C-4413-8CE8-7DF05F9CAC20}" type="presParOf" srcId="{BA8E62E0-F8FC-4D7C-9450-C7DA42DF85C1}" destId="{BB566A84-CD87-4DCB-9B35-12BD7A63C6EF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2F6851-B330-48F6-BE38-800600C94DFB}">
      <dsp:nvSpPr>
        <dsp:cNvPr id="0" name=""/>
        <dsp:cNvSpPr/>
      </dsp:nvSpPr>
      <dsp:spPr>
        <a:xfrm>
          <a:off x="0" y="185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2ED14-C3FB-4932-A65E-8A95DA1A1748}">
      <dsp:nvSpPr>
        <dsp:cNvPr id="0" name=""/>
        <dsp:cNvSpPr/>
      </dsp:nvSpPr>
      <dsp:spPr>
        <a:xfrm>
          <a:off x="284053" y="213132"/>
          <a:ext cx="516460" cy="5164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9B8285-11B9-4E68-8145-77A244620AB2}">
      <dsp:nvSpPr>
        <dsp:cNvPr id="0" name=""/>
        <dsp:cNvSpPr/>
      </dsp:nvSpPr>
      <dsp:spPr>
        <a:xfrm>
          <a:off x="1084567" y="185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Poppins"/>
            </a:rPr>
            <a:t>Alpkit Foundation: Encourage outdoor activity </a:t>
          </a:r>
          <a:r>
            <a:rPr lang="en-GB" sz="1900" kern="1200">
              <a:latin typeface="Poppins"/>
              <a:cs typeface="Poppins"/>
              <a:hlinkClick xmlns:r="http://schemas.openxmlformats.org/officeDocument/2006/relationships" r:id="rId3"/>
            </a:rPr>
            <a:t>https://alpkit.com/pages/foundation</a:t>
          </a:r>
        </a:p>
      </dsp:txBody>
      <dsp:txXfrm>
        <a:off x="1084567" y="1852"/>
        <a:ext cx="10291457" cy="939019"/>
      </dsp:txXfrm>
    </dsp:sp>
    <dsp:sp modelId="{301FF96C-F304-448D-A3B1-C6E857FC72A8}">
      <dsp:nvSpPr>
        <dsp:cNvPr id="0" name=""/>
        <dsp:cNvSpPr/>
      </dsp:nvSpPr>
      <dsp:spPr>
        <a:xfrm>
          <a:off x="0" y="117562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4CE52D-AD6B-402C-8249-473275FAD391}">
      <dsp:nvSpPr>
        <dsp:cNvPr id="0" name=""/>
        <dsp:cNvSpPr/>
      </dsp:nvSpPr>
      <dsp:spPr>
        <a:xfrm>
          <a:off x="284053" y="1386907"/>
          <a:ext cx="516460" cy="51646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1E43D5-CA8A-45F1-88C1-1AB41CB44439}">
      <dsp:nvSpPr>
        <dsp:cNvPr id="0" name=""/>
        <dsp:cNvSpPr/>
      </dsp:nvSpPr>
      <dsp:spPr>
        <a:xfrm>
          <a:off x="1084567" y="117562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Poppins"/>
            </a:rPr>
            <a:t>Andy Fanshawe Foundation: </a:t>
          </a:r>
          <a:r>
            <a:rPr lang="en-GB" sz="1900" kern="1200">
              <a:latin typeface="Poppins"/>
              <a:hlinkClick xmlns:r="http://schemas.openxmlformats.org/officeDocument/2006/relationships" r:id="rId6"/>
            </a:rPr>
            <a:t>https://www.andyfanshawe.org/</a:t>
          </a:r>
          <a:r>
            <a:rPr lang="en-GB" sz="1900" kern="1200">
              <a:latin typeface="Poppins"/>
            </a:rPr>
            <a:t> Young people's access to outdoor adventure</a:t>
          </a:r>
          <a:endParaRPr lang="en-GB" sz="1900" kern="1200"/>
        </a:p>
      </dsp:txBody>
      <dsp:txXfrm>
        <a:off x="1084567" y="1175627"/>
        <a:ext cx="10291457" cy="939019"/>
      </dsp:txXfrm>
    </dsp:sp>
    <dsp:sp modelId="{7528AEEC-CC42-438E-B546-05193EFBB753}">
      <dsp:nvSpPr>
        <dsp:cNvPr id="0" name=""/>
        <dsp:cNvSpPr/>
      </dsp:nvSpPr>
      <dsp:spPr>
        <a:xfrm>
          <a:off x="0" y="234940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29EED3-F5DF-4037-A836-9053CAD52D88}">
      <dsp:nvSpPr>
        <dsp:cNvPr id="0" name=""/>
        <dsp:cNvSpPr/>
      </dsp:nvSpPr>
      <dsp:spPr>
        <a:xfrm>
          <a:off x="284053" y="2560681"/>
          <a:ext cx="516460" cy="5164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C9C48-15BD-4581-B7C3-92FA4047AE8D}">
      <dsp:nvSpPr>
        <dsp:cNvPr id="0" name=""/>
        <dsp:cNvSpPr/>
      </dsp:nvSpPr>
      <dsp:spPr>
        <a:xfrm>
          <a:off x="1084567" y="234940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>
              <a:latin typeface="Poppins"/>
            </a:rPr>
            <a:t> Greenhall Foundation: </a:t>
          </a:r>
          <a:r>
            <a:rPr lang="en-GB" sz="1900" kern="1200">
              <a:latin typeface="Poppins"/>
              <a:hlinkClick xmlns:r="http://schemas.openxmlformats.org/officeDocument/2006/relationships" r:id="rId9"/>
            </a:rPr>
            <a:t>https://greenhallfoundation.org/faq/</a:t>
          </a:r>
          <a:r>
            <a:rPr lang="en-GB" sz="1900" kern="1200">
              <a:latin typeface="Poppins"/>
            </a:rPr>
            <a:t> Project-based funding</a:t>
          </a:r>
          <a:endParaRPr lang="en-GB" sz="1900" kern="1200"/>
        </a:p>
      </dsp:txBody>
      <dsp:txXfrm>
        <a:off x="1084567" y="2349402"/>
        <a:ext cx="10291457" cy="939019"/>
      </dsp:txXfrm>
    </dsp:sp>
    <dsp:sp modelId="{408F92AA-8122-443C-88E9-826B94151799}">
      <dsp:nvSpPr>
        <dsp:cNvPr id="0" name=""/>
        <dsp:cNvSpPr/>
      </dsp:nvSpPr>
      <dsp:spPr>
        <a:xfrm>
          <a:off x="0" y="352317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BCC177-1DEB-4E57-B76E-F8CD1EC9B702}">
      <dsp:nvSpPr>
        <dsp:cNvPr id="0" name=""/>
        <dsp:cNvSpPr/>
      </dsp:nvSpPr>
      <dsp:spPr>
        <a:xfrm>
          <a:off x="284053" y="3734456"/>
          <a:ext cx="516460" cy="516460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8CE29-3F4D-40F9-8E7D-5565F2A6B406}">
      <dsp:nvSpPr>
        <dsp:cNvPr id="0" name=""/>
        <dsp:cNvSpPr/>
      </dsp:nvSpPr>
      <dsp:spPr>
        <a:xfrm>
          <a:off x="1084567" y="352317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Co-op Community Fund: </a:t>
          </a:r>
          <a:r>
            <a:rPr lang="en-GB" sz="1900" kern="1200" dirty="0">
              <a:hlinkClick xmlns:r="http://schemas.openxmlformats.org/officeDocument/2006/relationships" r:id="rId12"/>
            </a:rPr>
            <a:t>Co-op (coop.co.uk)</a:t>
          </a:r>
          <a:r>
            <a:rPr lang="en-GB" sz="1900" kern="1200" dirty="0"/>
            <a:t> </a:t>
          </a:r>
          <a:endParaRPr lang="en-US" sz="1900" kern="1200" dirty="0"/>
        </a:p>
      </dsp:txBody>
      <dsp:txXfrm>
        <a:off x="1084567" y="3523177"/>
        <a:ext cx="10291457" cy="9390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0D7BFC-CB50-4D58-AEDE-E078432FDD36}">
      <dsp:nvSpPr>
        <dsp:cNvPr id="0" name=""/>
        <dsp:cNvSpPr/>
      </dsp:nvSpPr>
      <dsp:spPr>
        <a:xfrm>
          <a:off x="0" y="185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A90CC-6F6E-4B90-A9D6-E034D670DB95}">
      <dsp:nvSpPr>
        <dsp:cNvPr id="0" name=""/>
        <dsp:cNvSpPr/>
      </dsp:nvSpPr>
      <dsp:spPr>
        <a:xfrm>
          <a:off x="284053" y="213132"/>
          <a:ext cx="516460" cy="5164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69369-FB0D-4945-AB84-1412AFF7EB3B}">
      <dsp:nvSpPr>
        <dsp:cNvPr id="0" name=""/>
        <dsp:cNvSpPr/>
      </dsp:nvSpPr>
      <dsp:spPr>
        <a:xfrm>
          <a:off x="1084567" y="185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ASDA Foundation: </a:t>
          </a:r>
          <a:r>
            <a:rPr lang="en-GB" sz="1900" kern="1200" dirty="0">
              <a:hlinkClick xmlns:r="http://schemas.openxmlformats.org/officeDocument/2006/relationships" r:id="rId3"/>
            </a:rPr>
            <a:t>Our Grants | Asda Foundation</a:t>
          </a:r>
        </a:p>
      </dsp:txBody>
      <dsp:txXfrm>
        <a:off x="1084567" y="1852"/>
        <a:ext cx="10291457" cy="939019"/>
      </dsp:txXfrm>
    </dsp:sp>
    <dsp:sp modelId="{F20C1BDF-470E-4B2B-9FBB-23CA50BDC36F}">
      <dsp:nvSpPr>
        <dsp:cNvPr id="0" name=""/>
        <dsp:cNvSpPr/>
      </dsp:nvSpPr>
      <dsp:spPr>
        <a:xfrm>
          <a:off x="0" y="117562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3D1785-045F-4949-AD17-1B8CB5046B47}">
      <dsp:nvSpPr>
        <dsp:cNvPr id="0" name=""/>
        <dsp:cNvSpPr/>
      </dsp:nvSpPr>
      <dsp:spPr>
        <a:xfrm>
          <a:off x="284053" y="1386907"/>
          <a:ext cx="516460" cy="51646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F4A2D-92CE-4AC3-BA87-FF09444926A3}">
      <dsp:nvSpPr>
        <dsp:cNvPr id="0" name=""/>
        <dsp:cNvSpPr/>
      </dsp:nvSpPr>
      <dsp:spPr>
        <a:xfrm>
          <a:off x="1084567" y="117562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National Lottery Community Fund: </a:t>
          </a:r>
          <a:r>
            <a:rPr lang="en-GB" sz="1900" kern="1200" dirty="0">
              <a:hlinkClick xmlns:r="http://schemas.openxmlformats.org/officeDocument/2006/relationships" r:id="rId6"/>
            </a:rPr>
            <a:t>National Lottery Awards for All England | The National Lottery Community Fund (tnlcommunityfund.org.uk)</a:t>
          </a:r>
        </a:p>
      </dsp:txBody>
      <dsp:txXfrm>
        <a:off x="1084567" y="1175627"/>
        <a:ext cx="10291457" cy="939019"/>
      </dsp:txXfrm>
    </dsp:sp>
    <dsp:sp modelId="{0952F93E-868D-42FC-842F-6C2B5989525C}">
      <dsp:nvSpPr>
        <dsp:cNvPr id="0" name=""/>
        <dsp:cNvSpPr/>
      </dsp:nvSpPr>
      <dsp:spPr>
        <a:xfrm>
          <a:off x="0" y="234940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BED16F-E553-4F13-B5B3-BB291271F42D}">
      <dsp:nvSpPr>
        <dsp:cNvPr id="0" name=""/>
        <dsp:cNvSpPr/>
      </dsp:nvSpPr>
      <dsp:spPr>
        <a:xfrm>
          <a:off x="284053" y="2560681"/>
          <a:ext cx="516460" cy="5164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75920-B137-4208-856C-A84F39D00ACA}">
      <dsp:nvSpPr>
        <dsp:cNvPr id="0" name=""/>
        <dsp:cNvSpPr/>
      </dsp:nvSpPr>
      <dsp:spPr>
        <a:xfrm>
          <a:off x="1084567" y="234940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/>
            <a:t>Canoe Foundation: </a:t>
          </a:r>
          <a:r>
            <a:rPr lang="en-GB" sz="1900" kern="1200" dirty="0">
              <a:hlinkClick xmlns:r="http://schemas.openxmlformats.org/officeDocument/2006/relationships" r:id="rId9"/>
            </a:rPr>
            <a:t>NEW Canoe Foundation funding pot open for applications - The Canoe Foundation</a:t>
          </a:r>
          <a:r>
            <a:rPr lang="en-GB" sz="1900" kern="1200" dirty="0"/>
            <a:t> (Water-based activities)</a:t>
          </a:r>
        </a:p>
      </dsp:txBody>
      <dsp:txXfrm>
        <a:off x="1084567" y="2349402"/>
        <a:ext cx="10291457" cy="939019"/>
      </dsp:txXfrm>
    </dsp:sp>
    <dsp:sp modelId="{7FE4B37F-D650-48D8-B7DE-87ECC157E445}">
      <dsp:nvSpPr>
        <dsp:cNvPr id="0" name=""/>
        <dsp:cNvSpPr/>
      </dsp:nvSpPr>
      <dsp:spPr>
        <a:xfrm>
          <a:off x="0" y="352317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3EF4E-1CDD-4F4D-A508-D01547B724E8}">
      <dsp:nvSpPr>
        <dsp:cNvPr id="0" name=""/>
        <dsp:cNvSpPr/>
      </dsp:nvSpPr>
      <dsp:spPr>
        <a:xfrm>
          <a:off x="284053" y="3734456"/>
          <a:ext cx="516460" cy="516460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0BC78-17F8-4F3F-A96B-F907BA78FE4D}">
      <dsp:nvSpPr>
        <dsp:cNvPr id="0" name=""/>
        <dsp:cNvSpPr/>
      </dsp:nvSpPr>
      <dsp:spPr>
        <a:xfrm>
          <a:off x="1084567" y="352317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 dirty="0">
              <a:latin typeface="Poppins"/>
            </a:rPr>
            <a:t>Leather Sellers' Small Grants Programme: </a:t>
          </a:r>
          <a:r>
            <a:rPr lang="en-GB" sz="1900" kern="1200" dirty="0">
              <a:hlinkClick xmlns:r="http://schemas.openxmlformats.org/officeDocument/2006/relationships" r:id="rId12"/>
            </a:rPr>
            <a:t>Small Grants - (leathersellers.co.uk)</a:t>
          </a:r>
        </a:p>
      </dsp:txBody>
      <dsp:txXfrm>
        <a:off x="1084567" y="3523177"/>
        <a:ext cx="10291457" cy="9390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FD4DD-C34F-422F-A869-86F3D0BC0EB3}">
      <dsp:nvSpPr>
        <dsp:cNvPr id="0" name=""/>
        <dsp:cNvSpPr/>
      </dsp:nvSpPr>
      <dsp:spPr>
        <a:xfrm>
          <a:off x="0" y="185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CEBD99-72C3-4562-8070-35D4B418B9DA}">
      <dsp:nvSpPr>
        <dsp:cNvPr id="0" name=""/>
        <dsp:cNvSpPr/>
      </dsp:nvSpPr>
      <dsp:spPr>
        <a:xfrm>
          <a:off x="284053" y="213132"/>
          <a:ext cx="516460" cy="5164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97C0B-AF2F-4E6C-98D7-9BB2B84A0DCD}">
      <dsp:nvSpPr>
        <dsp:cNvPr id="0" name=""/>
        <dsp:cNvSpPr/>
      </dsp:nvSpPr>
      <dsp:spPr>
        <a:xfrm>
          <a:off x="1084567" y="185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Poppins"/>
              <a:cs typeface="Poppins"/>
            </a:rPr>
            <a:t> 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County community foundations, e.g.: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3"/>
            </a:rPr>
            <a:t>Home - Cambridgeshire Community Foundation (cambscf.org.uk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),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4"/>
            </a:rPr>
            <a:t>Norfolk Community Foundation | Together, Norfolk shines brighter (norfolkfoundation.com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),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5"/>
            </a:rPr>
            <a:t>Oxfordshire Community Foundation home - Oxfordshire Community Foundation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,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6"/>
            </a:rPr>
            <a:t>Home page - Suffolk Community Foundation (suffolkcf.org.uk)</a:t>
          </a:r>
        </a:p>
      </dsp:txBody>
      <dsp:txXfrm>
        <a:off x="1084567" y="1852"/>
        <a:ext cx="10291457" cy="939019"/>
      </dsp:txXfrm>
    </dsp:sp>
    <dsp:sp modelId="{1CA71D05-FAD3-4384-B5AE-D3A8AB746B2D}">
      <dsp:nvSpPr>
        <dsp:cNvPr id="0" name=""/>
        <dsp:cNvSpPr/>
      </dsp:nvSpPr>
      <dsp:spPr>
        <a:xfrm>
          <a:off x="0" y="117562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F6F58-AE25-4260-B573-5A717069CA74}">
      <dsp:nvSpPr>
        <dsp:cNvPr id="0" name=""/>
        <dsp:cNvSpPr/>
      </dsp:nvSpPr>
      <dsp:spPr>
        <a:xfrm>
          <a:off x="284053" y="1386907"/>
          <a:ext cx="516460" cy="5164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0BF37-7730-471E-AF63-1B92486A82FA}">
      <dsp:nvSpPr>
        <dsp:cNvPr id="0" name=""/>
        <dsp:cNvSpPr/>
      </dsp:nvSpPr>
      <dsp:spPr>
        <a:xfrm>
          <a:off x="1084567" y="117562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hlinkClick xmlns:r="http://schemas.openxmlformats.org/officeDocument/2006/relationships" r:id="rId9"/>
            </a:rPr>
            <a:t>Local giving - East of England Co-op</a:t>
          </a:r>
          <a:r>
            <a:rPr lang="en-GB" sz="1400" kern="1200" dirty="0"/>
            <a:t> - across the East of England, tied to local </a:t>
          </a:r>
          <a:r>
            <a:rPr lang="en-GB" sz="1400" kern="1200"/>
            <a:t>branches</a:t>
          </a:r>
        </a:p>
      </dsp:txBody>
      <dsp:txXfrm>
        <a:off x="1084567" y="1175627"/>
        <a:ext cx="10291457" cy="939019"/>
      </dsp:txXfrm>
    </dsp:sp>
    <dsp:sp modelId="{17C19B66-9A22-4CD0-996E-4A00BCF066B4}">
      <dsp:nvSpPr>
        <dsp:cNvPr id="0" name=""/>
        <dsp:cNvSpPr/>
      </dsp:nvSpPr>
      <dsp:spPr>
        <a:xfrm>
          <a:off x="0" y="2349402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7EC3C-0C47-4540-A824-46581388F4FD}">
      <dsp:nvSpPr>
        <dsp:cNvPr id="0" name=""/>
        <dsp:cNvSpPr/>
      </dsp:nvSpPr>
      <dsp:spPr>
        <a:xfrm>
          <a:off x="284053" y="2560681"/>
          <a:ext cx="516460" cy="516460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455C6-D06A-4ED8-9CB8-5C951B8A2220}">
      <dsp:nvSpPr>
        <dsp:cNvPr id="0" name=""/>
        <dsp:cNvSpPr/>
      </dsp:nvSpPr>
      <dsp:spPr>
        <a:xfrm>
          <a:off x="1084567" y="2349402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Pye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 </a:t>
          </a:r>
          <a:r>
            <a:rPr lang="en-GB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Charitable Settlement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 -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12"/>
            </a:rPr>
            <a:t>Home - Welcome (pyecharitablesettlement.org)</a:t>
          </a:r>
          <a:r>
            <a:rPr lang="en-GB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 Oxfordshire</a:t>
          </a:r>
          <a:endParaRPr lang="en-GB" sz="1400" kern="1200"/>
        </a:p>
      </dsp:txBody>
      <dsp:txXfrm>
        <a:off x="1084567" y="2349402"/>
        <a:ext cx="10291457" cy="939019"/>
      </dsp:txXfrm>
    </dsp:sp>
    <dsp:sp modelId="{473738B6-1809-44B0-96C5-B81ED22BA251}">
      <dsp:nvSpPr>
        <dsp:cNvPr id="0" name=""/>
        <dsp:cNvSpPr/>
      </dsp:nvSpPr>
      <dsp:spPr>
        <a:xfrm>
          <a:off x="0" y="3523177"/>
          <a:ext cx="11376025" cy="939019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8E301-C893-4512-9A2C-04E800B4E302}">
      <dsp:nvSpPr>
        <dsp:cNvPr id="0" name=""/>
        <dsp:cNvSpPr/>
      </dsp:nvSpPr>
      <dsp:spPr>
        <a:xfrm>
          <a:off x="284053" y="3734456"/>
          <a:ext cx="516460" cy="516460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B10F6-EA85-419E-944E-C69AB44DF011}">
      <dsp:nvSpPr>
        <dsp:cNvPr id="0" name=""/>
        <dsp:cNvSpPr/>
      </dsp:nvSpPr>
      <dsp:spPr>
        <a:xfrm>
          <a:off x="1084567" y="3523177"/>
          <a:ext cx="10291457" cy="9390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380" tIns="99380" rIns="99380" bIns="99380" numCol="1" spcCol="1270" anchor="ctr" anchorCtr="0">
          <a:noAutofit/>
        </a:bodyPr>
        <a:lstStyle/>
        <a:p>
          <a:pPr marL="0" lvl="0" indent="0" algn="l" defTabSz="6223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Turners Court Youth Trust - </a:t>
          </a:r>
          <a:r>
            <a:rPr lang="en-GB" sz="1400" kern="1200" dirty="0">
              <a:latin typeface="Calibri"/>
              <a:ea typeface="Calibri"/>
              <a:cs typeface="Calibri"/>
              <a:hlinkClick xmlns:r="http://schemas.openxmlformats.org/officeDocument/2006/relationships" r:id="rId15"/>
            </a:rPr>
            <a:t>Turners Court Youth Trust: Grants — Turners Court Youth Trust</a:t>
          </a:r>
          <a:r>
            <a:rPr lang="en-GB" sz="1400" kern="1200" dirty="0">
              <a:solidFill>
                <a:srgbClr val="000000"/>
              </a:solidFill>
              <a:latin typeface="Calibri"/>
              <a:ea typeface="Calibri"/>
              <a:cs typeface="Calibri"/>
            </a:rPr>
            <a:t> Buckinghamshire, </a:t>
          </a:r>
          <a:r>
            <a:rPr lang="en-GB" sz="1400" kern="1200">
              <a:solidFill>
                <a:srgbClr val="000000"/>
              </a:solidFill>
              <a:latin typeface="Calibri"/>
              <a:ea typeface="Calibri"/>
              <a:cs typeface="Calibri"/>
            </a:rPr>
            <a:t>Berkshire and Oxfordshire</a:t>
          </a:r>
          <a:endParaRPr lang="en-GB" sz="1400" kern="1200"/>
        </a:p>
      </dsp:txBody>
      <dsp:txXfrm>
        <a:off x="1084567" y="3523177"/>
        <a:ext cx="10291457" cy="93901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FD4DD-C34F-422F-A869-86F3D0BC0EB3}">
      <dsp:nvSpPr>
        <dsp:cNvPr id="0" name=""/>
        <dsp:cNvSpPr/>
      </dsp:nvSpPr>
      <dsp:spPr>
        <a:xfrm>
          <a:off x="0" y="4030"/>
          <a:ext cx="11376025" cy="8576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CEBD99-72C3-4562-8070-35D4B418B9DA}">
      <dsp:nvSpPr>
        <dsp:cNvPr id="0" name=""/>
        <dsp:cNvSpPr/>
      </dsp:nvSpPr>
      <dsp:spPr>
        <a:xfrm>
          <a:off x="259452" y="197011"/>
          <a:ext cx="472192" cy="4717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797C0B-AF2F-4E6C-98D7-9BB2B84A0DCD}">
      <dsp:nvSpPr>
        <dsp:cNvPr id="0" name=""/>
        <dsp:cNvSpPr/>
      </dsp:nvSpPr>
      <dsp:spPr>
        <a:xfrm>
          <a:off x="991097" y="4030"/>
          <a:ext cx="10340151" cy="938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83" tIns="99283" rIns="99283" bIns="9928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latin typeface="Poppins"/>
              <a:cs typeface="Poppins"/>
            </a:rPr>
            <a:t> </a:t>
          </a:r>
          <a:r>
            <a:rPr lang="en-GB" sz="1400" kern="1200">
              <a:latin typeface="Poppins"/>
            </a:rPr>
            <a:t>Luton Airport Near Neighbours F</a:t>
          </a:r>
          <a:r>
            <a:rPr lang="en-GB" sz="1400" kern="1200"/>
            <a:t>u</a:t>
          </a:r>
          <a:r>
            <a:rPr lang="en-GB" sz="1400" kern="1200">
              <a:latin typeface="Poppins"/>
            </a:rPr>
            <a:t>nd</a:t>
          </a:r>
          <a:r>
            <a:rPr lang="en-GB" sz="1400" kern="1200"/>
            <a:t> </a:t>
          </a:r>
          <a:r>
            <a:rPr lang="en-GB" sz="1400" kern="1200">
              <a:latin typeface="Poppins"/>
            </a:rPr>
            <a:t>- </a:t>
          </a:r>
          <a:r>
            <a:rPr lang="en-GB" sz="1400" kern="1200">
              <a:hlinkClick xmlns:r="http://schemas.openxmlformats.org/officeDocument/2006/relationships" r:id="rId3"/>
            </a:rPr>
            <a:t>https://www.blcf.org.uk/stevenage-aylesbury-vale-others/near-neighbours.</a:t>
          </a:r>
          <a:r>
            <a:rPr lang="en-GB" sz="1400" kern="1200">
              <a:latin typeface="Poppins"/>
              <a:ea typeface="Roboto"/>
              <a:cs typeface="Poppins"/>
              <a:hlinkClick xmlns:r="http://schemas.openxmlformats.org/officeDocument/2006/relationships" r:id="rId3"/>
            </a:rPr>
            <a:t>php</a:t>
          </a:r>
          <a:r>
            <a:rPr lang="en-GB" sz="1400" kern="1200">
              <a:latin typeface="Poppins"/>
              <a:ea typeface="Roboto"/>
              <a:cs typeface="Poppins"/>
            </a:rPr>
            <a:t>  (Central Bedfordshire,  North Herts, St. Albans, Dacorum, Stevenage, Eastern parts of Aylesbury Vale District and also some neighbouring villages)</a:t>
          </a:r>
          <a:endParaRPr lang="en-GB" sz="1400" kern="1200">
            <a:latin typeface="Poppins"/>
            <a:ea typeface="Roboto"/>
            <a:cs typeface="Poppins"/>
            <a:hlinkClick xmlns:r="http://schemas.openxmlformats.org/officeDocument/2006/relationships" r:id="rId3"/>
          </a:endParaRPr>
        </a:p>
      </dsp:txBody>
      <dsp:txXfrm>
        <a:off x="991097" y="4030"/>
        <a:ext cx="10340151" cy="938102"/>
      </dsp:txXfrm>
    </dsp:sp>
    <dsp:sp modelId="{1CA71D05-FAD3-4384-B5AE-D3A8AB746B2D}">
      <dsp:nvSpPr>
        <dsp:cNvPr id="0" name=""/>
        <dsp:cNvSpPr/>
      </dsp:nvSpPr>
      <dsp:spPr>
        <a:xfrm>
          <a:off x="0" y="1176659"/>
          <a:ext cx="11376025" cy="8576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F6F58-AE25-4260-B573-5A717069CA74}">
      <dsp:nvSpPr>
        <dsp:cNvPr id="0" name=""/>
        <dsp:cNvSpPr/>
      </dsp:nvSpPr>
      <dsp:spPr>
        <a:xfrm>
          <a:off x="259452" y="1369640"/>
          <a:ext cx="472192" cy="471731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0BF37-7730-471E-AF63-1B92486A82FA}">
      <dsp:nvSpPr>
        <dsp:cNvPr id="0" name=""/>
        <dsp:cNvSpPr/>
      </dsp:nvSpPr>
      <dsp:spPr>
        <a:xfrm>
          <a:off x="991097" y="1176659"/>
          <a:ext cx="10340151" cy="938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83" tIns="99283" rIns="99283" bIns="9928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latin typeface="Poppins"/>
              <a:ea typeface="Roboto"/>
            </a:rPr>
            <a:t>Augustine</a:t>
          </a:r>
          <a:r>
            <a:rPr lang="en-GB" sz="1400" kern="1200">
              <a:ea typeface="Roboto"/>
            </a:rPr>
            <a:t> Courtauld Trust</a:t>
          </a:r>
          <a:r>
            <a:rPr lang="en-GB" sz="1400" kern="1200">
              <a:latin typeface="Poppins"/>
              <a:ea typeface="Roboto"/>
            </a:rPr>
            <a:t> - </a:t>
          </a:r>
          <a:r>
            <a:rPr lang="en-GB" sz="1400" kern="1200">
              <a:hlinkClick xmlns:r="http://schemas.openxmlformats.org/officeDocument/2006/relationships" r:id="rId6"/>
            </a:rPr>
            <a:t>Home - Augustine Courtauld Trust</a:t>
          </a:r>
          <a:r>
            <a:rPr lang="en-GB" sz="1400" kern="1200">
              <a:latin typeface="Poppins"/>
            </a:rPr>
            <a:t> (Essex)</a:t>
          </a:r>
          <a:endParaRPr lang="en-GB" sz="1400" kern="1200"/>
        </a:p>
      </dsp:txBody>
      <dsp:txXfrm>
        <a:off x="991097" y="1176659"/>
        <a:ext cx="10340151" cy="938102"/>
      </dsp:txXfrm>
    </dsp:sp>
    <dsp:sp modelId="{17C19B66-9A22-4CD0-996E-4A00BCF066B4}">
      <dsp:nvSpPr>
        <dsp:cNvPr id="0" name=""/>
        <dsp:cNvSpPr/>
      </dsp:nvSpPr>
      <dsp:spPr>
        <a:xfrm>
          <a:off x="0" y="2349287"/>
          <a:ext cx="11376025" cy="8576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87EC3C-0C47-4540-A824-46581388F4FD}">
      <dsp:nvSpPr>
        <dsp:cNvPr id="0" name=""/>
        <dsp:cNvSpPr/>
      </dsp:nvSpPr>
      <dsp:spPr>
        <a:xfrm>
          <a:off x="259452" y="2542269"/>
          <a:ext cx="472192" cy="4717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455C6-D06A-4ED8-9CB8-5C951B8A2220}">
      <dsp:nvSpPr>
        <dsp:cNvPr id="0" name=""/>
        <dsp:cNvSpPr/>
      </dsp:nvSpPr>
      <dsp:spPr>
        <a:xfrm>
          <a:off x="991097" y="2349287"/>
          <a:ext cx="10340151" cy="938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83" tIns="99283" rIns="99283" bIns="9928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latin typeface="Poppins"/>
            </a:rPr>
            <a:t>Shelroy Charitable Trust - </a:t>
          </a:r>
          <a:r>
            <a:rPr lang="en-GB" sz="1400" kern="1200">
              <a:hlinkClick xmlns:r="http://schemas.openxmlformats.org/officeDocument/2006/relationships" r:id="rId9"/>
            </a:rPr>
            <a:t>Shelroy Charitable Trust Fund | Norfolk Community Foundation (norfolkfoundation.com)</a:t>
          </a:r>
          <a:r>
            <a:rPr lang="en-GB" sz="1400" kern="1200">
              <a:latin typeface="Poppins"/>
            </a:rPr>
            <a:t> - Norfolk </a:t>
          </a:r>
          <a:endParaRPr lang="en-GB" sz="1400" kern="1200"/>
        </a:p>
      </dsp:txBody>
      <dsp:txXfrm>
        <a:off x="991097" y="2349287"/>
        <a:ext cx="10340151" cy="938102"/>
      </dsp:txXfrm>
    </dsp:sp>
    <dsp:sp modelId="{473738B6-1809-44B0-96C5-B81ED22BA251}">
      <dsp:nvSpPr>
        <dsp:cNvPr id="0" name=""/>
        <dsp:cNvSpPr/>
      </dsp:nvSpPr>
      <dsp:spPr>
        <a:xfrm>
          <a:off x="0" y="3521916"/>
          <a:ext cx="11376025" cy="85769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8E301-C893-4512-9A2C-04E800B4E302}">
      <dsp:nvSpPr>
        <dsp:cNvPr id="0" name=""/>
        <dsp:cNvSpPr/>
      </dsp:nvSpPr>
      <dsp:spPr>
        <a:xfrm>
          <a:off x="259452" y="3714897"/>
          <a:ext cx="472192" cy="471731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B10F6-EA85-419E-944E-C69AB44DF011}">
      <dsp:nvSpPr>
        <dsp:cNvPr id="0" name=""/>
        <dsp:cNvSpPr/>
      </dsp:nvSpPr>
      <dsp:spPr>
        <a:xfrm>
          <a:off x="991097" y="3521916"/>
          <a:ext cx="10340151" cy="938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283" tIns="99283" rIns="99283" bIns="9928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>
              <a:latin typeface="Poppins"/>
            </a:rPr>
            <a:t>Cole Charitable Trust - </a:t>
          </a:r>
          <a:r>
            <a:rPr lang="en-GB" sz="1400" kern="1200">
              <a:hlinkClick xmlns:r="http://schemas.openxmlformats.org/officeDocument/2006/relationships" r:id="rId12"/>
            </a:rPr>
            <a:t>www.colecharitabletrust.org.uk</a:t>
          </a:r>
          <a:r>
            <a:rPr lang="en-GB" sz="1400" kern="1200">
              <a:latin typeface="Poppins"/>
            </a:rPr>
            <a:t> - Cambridgeshire</a:t>
          </a:r>
          <a:endParaRPr lang="en-GB" sz="1400" kern="1200"/>
        </a:p>
      </dsp:txBody>
      <dsp:txXfrm>
        <a:off x="991097" y="3521916"/>
        <a:ext cx="10340151" cy="9381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F31521-EC00-4794-A507-C5A8903FEEF7}">
      <dsp:nvSpPr>
        <dsp:cNvPr id="0" name=""/>
        <dsp:cNvSpPr/>
      </dsp:nvSpPr>
      <dsp:spPr>
        <a:xfrm>
          <a:off x="957255" y="1166389"/>
          <a:ext cx="756921" cy="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4357E0-8DA2-48EA-B4FE-FBB88A32772D}">
      <dsp:nvSpPr>
        <dsp:cNvPr id="0" name=""/>
        <dsp:cNvSpPr/>
      </dsp:nvSpPr>
      <dsp:spPr>
        <a:xfrm>
          <a:off x="1759591" y="1102781"/>
          <a:ext cx="87045" cy="163654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110F2E-1BD7-48B3-AB3A-5DC9D42EDCFA}">
      <dsp:nvSpPr>
        <dsp:cNvPr id="0" name=""/>
        <dsp:cNvSpPr/>
      </dsp:nvSpPr>
      <dsp:spPr>
        <a:xfrm>
          <a:off x="490843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1</a:t>
          </a:r>
        </a:p>
      </dsp:txBody>
      <dsp:txXfrm>
        <a:off x="599740" y="903525"/>
        <a:ext cx="525799" cy="525799"/>
      </dsp:txXfrm>
    </dsp:sp>
    <dsp:sp modelId="{64699A61-8F95-4DB8-A431-74102F54E823}">
      <dsp:nvSpPr>
        <dsp:cNvPr id="0" name=""/>
        <dsp:cNvSpPr/>
      </dsp:nvSpPr>
      <dsp:spPr>
        <a:xfrm>
          <a:off x="11103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Make sure the timelines fit with your project and capacity.</a:t>
          </a:r>
          <a:endParaRPr lang="en-US" sz="1100" kern="1200" dirty="0"/>
        </a:p>
      </dsp:txBody>
      <dsp:txXfrm>
        <a:off x="11103" y="2044435"/>
        <a:ext cx="1703072" cy="1624986"/>
      </dsp:txXfrm>
    </dsp:sp>
    <dsp:sp modelId="{5B872F9F-182A-469B-A8EF-DCA242E93626}">
      <dsp:nvSpPr>
        <dsp:cNvPr id="0" name=""/>
        <dsp:cNvSpPr/>
      </dsp:nvSpPr>
      <dsp:spPr>
        <a:xfrm>
          <a:off x="1903406" y="1166389"/>
          <a:ext cx="1703072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170986-03B5-49DA-8DDE-53A0E4F73C52}">
      <dsp:nvSpPr>
        <dsp:cNvPr id="0" name=""/>
        <dsp:cNvSpPr/>
      </dsp:nvSpPr>
      <dsp:spPr>
        <a:xfrm>
          <a:off x="3651894" y="1102781"/>
          <a:ext cx="87045" cy="163654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7CB441-0A11-4968-B716-1088C6615481}">
      <dsp:nvSpPr>
        <dsp:cNvPr id="0" name=""/>
        <dsp:cNvSpPr/>
      </dsp:nvSpPr>
      <dsp:spPr>
        <a:xfrm>
          <a:off x="2383146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2</a:t>
          </a:r>
        </a:p>
      </dsp:txBody>
      <dsp:txXfrm>
        <a:off x="2492043" y="903525"/>
        <a:ext cx="525799" cy="525799"/>
      </dsp:txXfrm>
    </dsp:sp>
    <dsp:sp modelId="{58E8EF29-FB2E-4EE7-85C7-90BD5CC51BB1}">
      <dsp:nvSpPr>
        <dsp:cNvPr id="0" name=""/>
        <dsp:cNvSpPr/>
      </dsp:nvSpPr>
      <dsp:spPr>
        <a:xfrm>
          <a:off x="1903406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Match the project and the funder as closely as you can (e.g. by geographical area, or focus theme).</a:t>
          </a:r>
        </a:p>
      </dsp:txBody>
      <dsp:txXfrm>
        <a:off x="1903406" y="2044435"/>
        <a:ext cx="1703072" cy="1624986"/>
      </dsp:txXfrm>
    </dsp:sp>
    <dsp:sp modelId="{4FCBDFB9-BF23-4AFB-B9F4-12401E2FB4F7}">
      <dsp:nvSpPr>
        <dsp:cNvPr id="0" name=""/>
        <dsp:cNvSpPr/>
      </dsp:nvSpPr>
      <dsp:spPr>
        <a:xfrm>
          <a:off x="3795709" y="1166389"/>
          <a:ext cx="1703072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A0A13A-148A-427F-9D69-2E8141798691}">
      <dsp:nvSpPr>
        <dsp:cNvPr id="0" name=""/>
        <dsp:cNvSpPr/>
      </dsp:nvSpPr>
      <dsp:spPr>
        <a:xfrm>
          <a:off x="5544197" y="1102781"/>
          <a:ext cx="87045" cy="163654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F5E943D-5C67-4499-8E2A-66066BEB5B8C}">
      <dsp:nvSpPr>
        <dsp:cNvPr id="0" name=""/>
        <dsp:cNvSpPr/>
      </dsp:nvSpPr>
      <dsp:spPr>
        <a:xfrm>
          <a:off x="4275449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3</a:t>
          </a:r>
        </a:p>
      </dsp:txBody>
      <dsp:txXfrm>
        <a:off x="4384346" y="903525"/>
        <a:ext cx="525799" cy="525799"/>
      </dsp:txXfrm>
    </dsp:sp>
    <dsp:sp modelId="{947C4018-CB9C-496E-8EC3-3BBF58AF1804}">
      <dsp:nvSpPr>
        <dsp:cNvPr id="0" name=""/>
        <dsp:cNvSpPr/>
      </dsp:nvSpPr>
      <dsp:spPr>
        <a:xfrm>
          <a:off x="3795709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Tell a compelling story – the funding might allow girls to go on a trip, but also build confidence, experience new things, etc. </a:t>
          </a:r>
          <a:endParaRPr lang="en-US" sz="1100" kern="1200" dirty="0"/>
        </a:p>
      </dsp:txBody>
      <dsp:txXfrm>
        <a:off x="3795709" y="2044435"/>
        <a:ext cx="1703072" cy="1624986"/>
      </dsp:txXfrm>
    </dsp:sp>
    <dsp:sp modelId="{216D2ADB-764E-4BD4-B77B-4EFA950B3259}">
      <dsp:nvSpPr>
        <dsp:cNvPr id="0" name=""/>
        <dsp:cNvSpPr/>
      </dsp:nvSpPr>
      <dsp:spPr>
        <a:xfrm>
          <a:off x="5688012" y="1166389"/>
          <a:ext cx="1703072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EBC3E4-E752-40BB-BEC8-CC6F45A14E30}">
      <dsp:nvSpPr>
        <dsp:cNvPr id="0" name=""/>
        <dsp:cNvSpPr/>
      </dsp:nvSpPr>
      <dsp:spPr>
        <a:xfrm>
          <a:off x="7436500" y="1102781"/>
          <a:ext cx="87045" cy="163654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6CAE5AF-50A4-4DE2-A832-3FBD574BBBE7}">
      <dsp:nvSpPr>
        <dsp:cNvPr id="0" name=""/>
        <dsp:cNvSpPr/>
      </dsp:nvSpPr>
      <dsp:spPr>
        <a:xfrm>
          <a:off x="6167752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4</a:t>
          </a:r>
        </a:p>
      </dsp:txBody>
      <dsp:txXfrm>
        <a:off x="6276649" y="903525"/>
        <a:ext cx="525799" cy="525799"/>
      </dsp:txXfrm>
    </dsp:sp>
    <dsp:sp modelId="{A7DAA4AD-FE94-4F18-BA76-0BB0D3C03720}">
      <dsp:nvSpPr>
        <dsp:cNvPr id="0" name=""/>
        <dsp:cNvSpPr/>
      </dsp:nvSpPr>
      <dsp:spPr>
        <a:xfrm>
          <a:off x="5688012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Use the funder's own words in your application, to show how you'll meet their aims.</a:t>
          </a:r>
          <a:endParaRPr lang="en-US" sz="1100" kern="1200" dirty="0"/>
        </a:p>
      </dsp:txBody>
      <dsp:txXfrm>
        <a:off x="5688012" y="2044435"/>
        <a:ext cx="1703072" cy="1624986"/>
      </dsp:txXfrm>
    </dsp:sp>
    <dsp:sp modelId="{10059A94-22BD-4C4D-B5AA-748FF45D9CF5}">
      <dsp:nvSpPr>
        <dsp:cNvPr id="0" name=""/>
        <dsp:cNvSpPr/>
      </dsp:nvSpPr>
      <dsp:spPr>
        <a:xfrm>
          <a:off x="7580315" y="1166388"/>
          <a:ext cx="1703072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7E7AC9A-2E15-4868-AABB-A3996F0C493D}">
      <dsp:nvSpPr>
        <dsp:cNvPr id="0" name=""/>
        <dsp:cNvSpPr/>
      </dsp:nvSpPr>
      <dsp:spPr>
        <a:xfrm>
          <a:off x="9328803" y="1102781"/>
          <a:ext cx="87045" cy="163654"/>
        </a:xfrm>
        <a:prstGeom prst="chevron">
          <a:avLst>
            <a:gd name="adj" fmla="val 9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58D872-1F5F-44A9-A899-F774CAADAEA3}">
      <dsp:nvSpPr>
        <dsp:cNvPr id="0" name=""/>
        <dsp:cNvSpPr/>
      </dsp:nvSpPr>
      <dsp:spPr>
        <a:xfrm>
          <a:off x="8060054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5</a:t>
          </a:r>
        </a:p>
      </dsp:txBody>
      <dsp:txXfrm>
        <a:off x="8168951" y="903525"/>
        <a:ext cx="525799" cy="525799"/>
      </dsp:txXfrm>
    </dsp:sp>
    <dsp:sp modelId="{F310E6AA-FB1C-4989-AE1F-68B630E13766}">
      <dsp:nvSpPr>
        <dsp:cNvPr id="0" name=""/>
        <dsp:cNvSpPr/>
      </dsp:nvSpPr>
      <dsp:spPr>
        <a:xfrm>
          <a:off x="7580315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If unsuccessful, always ask for feedback – this will help you in future applications.</a:t>
          </a:r>
        </a:p>
      </dsp:txBody>
      <dsp:txXfrm>
        <a:off x="7580315" y="2044435"/>
        <a:ext cx="1703072" cy="1624986"/>
      </dsp:txXfrm>
    </dsp:sp>
    <dsp:sp modelId="{5D96FE73-9EA4-42AA-81B1-E7A11AA34931}">
      <dsp:nvSpPr>
        <dsp:cNvPr id="0" name=""/>
        <dsp:cNvSpPr/>
      </dsp:nvSpPr>
      <dsp:spPr>
        <a:xfrm>
          <a:off x="9472618" y="1166388"/>
          <a:ext cx="851536" cy="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A40BD3-2A18-4AC6-9848-A105B634BD9F}">
      <dsp:nvSpPr>
        <dsp:cNvPr id="0" name=""/>
        <dsp:cNvSpPr/>
      </dsp:nvSpPr>
      <dsp:spPr>
        <a:xfrm>
          <a:off x="9952357" y="794628"/>
          <a:ext cx="743593" cy="74359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856" tIns="28856" rIns="28856" bIns="28856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6</a:t>
          </a:r>
        </a:p>
      </dsp:txBody>
      <dsp:txXfrm>
        <a:off x="10061254" y="903525"/>
        <a:ext cx="525799" cy="525799"/>
      </dsp:txXfrm>
    </dsp:sp>
    <dsp:sp modelId="{BB566A84-CD87-4DCB-9B35-12BD7A63C6EF}">
      <dsp:nvSpPr>
        <dsp:cNvPr id="0" name=""/>
        <dsp:cNvSpPr/>
      </dsp:nvSpPr>
      <dsp:spPr>
        <a:xfrm>
          <a:off x="9472618" y="1703821"/>
          <a:ext cx="1703072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4340" tIns="165100" rIns="134340" bIns="1651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Poppins"/>
            </a:rPr>
            <a:t>Keep the funder in the loop – report back to them and look for chances to send special updates.</a:t>
          </a:r>
        </a:p>
      </dsp:txBody>
      <dsp:txXfrm>
        <a:off x="9472618" y="2044435"/>
        <a:ext cx="1703072" cy="1624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753C0F-E597-0770-B30A-71BB3D9668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272641-FE14-46EC-ADDC-CA94E01E2C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353B5-04C2-4743-8706-38D39C5C9283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98E359-831D-07D2-9512-944C95B8FF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615FD-50AD-D760-F983-C51881EFFE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36D7E-1930-4E74-8C26-C7E98C9F6F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2448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E4DCA-625F-4472-BEE9-2CBFBD032A22}" type="datetimeFigureOut">
              <a:rPr lang="en-GB" smtClean="0"/>
              <a:t>21/10/2024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5042A-08D6-43F4-9209-7C0BF31FE5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181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93F85A-14B9-9D20-E97C-5E8F0C2442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518" y="1372165"/>
            <a:ext cx="4134964" cy="411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482154"/>
      </p:ext>
    </p:extLst>
  </p:cSld>
  <p:clrMapOvr>
    <a:masterClrMapping/>
  </p:clrMapOvr>
  <p:transition>
    <p:fade/>
  </p:transition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C9216FF-057F-8EAE-8162-02FB4659A5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64401" y="0"/>
            <a:ext cx="4064400" cy="30852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3250800" cy="395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7" y="1412875"/>
            <a:ext cx="3250800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CFC2-7F5D-4F7A-AD15-71F4C14E4B2F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3250800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91705A0C-7A0E-6607-8870-DDEFC81BF96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27600" y="0"/>
            <a:ext cx="4064400" cy="30852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9" name="Picture Placeholder 10">
            <a:extLst>
              <a:ext uri="{FF2B5EF4-FFF2-40B4-BE49-F238E27FC236}">
                <a16:creationId xmlns:a16="http://schemas.microsoft.com/office/drawing/2014/main" id="{43AC78D3-BC67-6E65-8CC6-FA23B778A62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64401" y="3080649"/>
            <a:ext cx="4064400" cy="308520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Picture Placeholder 10">
            <a:extLst>
              <a:ext uri="{FF2B5EF4-FFF2-40B4-BE49-F238E27FC236}">
                <a16:creationId xmlns:a16="http://schemas.microsoft.com/office/drawing/2014/main" id="{49D3DEDB-3F21-2EEC-B1F9-33EF96CEA45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127600" y="3080649"/>
            <a:ext cx="4064400" cy="308520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130544"/>
      </p:ext>
    </p:extLst>
  </p:cSld>
  <p:clrMapOvr>
    <a:masterClrMapping/>
  </p:clrMapOvr>
  <p:transition>
    <p:fade/>
  </p:transition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34F8-2641-2C85-C24D-73F6519BA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E0890B-4FD4-B03A-C10B-4677DD535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165BD-2639-4346-8ACE-B0BE9A0367BC}" type="datetime1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60A4E0-7E5C-2243-D0D1-122F0A8B7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7C8E6F-5C40-8F8F-62DE-E4DAF4E2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C4974956-8EEE-EB6A-41FF-7C75E1B668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A5EC3117-C9EE-B5F5-EEC4-ED8F77FE2B5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7989" y="1412875"/>
            <a:ext cx="11376024" cy="4464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276529"/>
      </p:ext>
    </p:extLst>
  </p:cSld>
  <p:clrMapOvr>
    <a:masterClrMapping/>
  </p:clrMapOvr>
  <p:transition>
    <p:fade/>
  </p:transition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CBBBA-B749-218C-54ED-3B48437A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1412875"/>
            <a:ext cx="8218941" cy="4464050"/>
          </a:xfrm>
        </p:spPr>
        <p:txBody>
          <a:bodyPr anchor="t"/>
          <a:lstStyle>
            <a:lvl1pPr>
              <a:lnSpc>
                <a:spcPct val="100000"/>
              </a:lnSpc>
              <a:defRPr sz="7200" b="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19FAA39-4489-09E5-81D2-695E0CDC3F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367925"/>
            <a:ext cx="1499125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986336"/>
      </p:ext>
    </p:extLst>
  </p:cSld>
  <p:clrMapOvr>
    <a:masterClrMapping/>
  </p:clrMapOvr>
  <p:transition>
    <p:fade/>
  </p:transition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EA8004-5772-E304-8238-F2C2CCD05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1327-2D92-499C-8641-E4D4286E2074}" type="datetime1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C92CA-A09D-0292-7A9E-B78FD28FA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56BF4-F358-FD3F-7779-D2C49724F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402B67-B28A-6764-0AF4-B5D3EC635C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77166" y="2126295"/>
            <a:ext cx="9237669" cy="3750629"/>
          </a:xfrm>
        </p:spPr>
        <p:txBody>
          <a:bodyPr anchor="t"/>
          <a:lstStyle>
            <a:lvl1pPr>
              <a:spcAft>
                <a:spcPts val="2400"/>
              </a:spcAft>
              <a:defRPr sz="4000" b="1">
                <a:solidFill>
                  <a:schemeClr val="bg1"/>
                </a:solidFill>
                <a:latin typeface="Zilla Slab" pitchFamily="2" charset="0"/>
                <a:ea typeface="Zilla Slab" pitchFamily="2" charset="0"/>
                <a:cs typeface="Poppins SemiBold" panose="00000700000000000000" pitchFamily="2" charset="0"/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bg1"/>
                </a:solidFill>
              </a:defRPr>
            </a:lvl3pPr>
            <a:lvl4pPr>
              <a:defRPr sz="3000">
                <a:solidFill>
                  <a:schemeClr val="bg1"/>
                </a:solidFill>
              </a:defRPr>
            </a:lvl4pPr>
            <a:lvl5pPr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384569E-C09F-90B6-EFA9-087D1CD7DB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4170" t="17623" r="43429" b="68420"/>
          <a:stretch/>
        </p:blipFill>
        <p:spPr>
          <a:xfrm>
            <a:off x="371920" y="368061"/>
            <a:ext cx="756771" cy="124139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EDA6D4B-2B9F-437D-E697-34F64780A3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4170" t="17623" r="43429" b="68420"/>
          <a:stretch/>
        </p:blipFill>
        <p:spPr>
          <a:xfrm rot="10800000">
            <a:off x="11072792" y="4668132"/>
            <a:ext cx="756771" cy="1241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27238"/>
      </p:ext>
    </p:extLst>
  </p:cSld>
  <p:clrMapOvr>
    <a:masterClrMapping/>
  </p:clrMapOvr>
  <p:transition>
    <p:fade/>
  </p:transition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6668-9440-2FC4-1A20-CEA2160E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A156BD-F388-30EA-2720-04061953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4F0D-EC65-40E7-90E0-19CD1CF4BE71}" type="datetime1">
              <a:rPr lang="en-GB" smtClean="0"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DBFEE-0509-16B7-5DAE-5E0DB02DD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B126A-2C1E-4241-BBEB-C3AA6FE62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E6B4BB29-23C8-3620-D92A-9EA9B33C58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1818251"/>
      </p:ext>
    </p:extLst>
  </p:cSld>
  <p:clrMapOvr>
    <a:masterClrMapping/>
  </p:clrMapOvr>
  <p:transition>
    <p:fade/>
  </p:transition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01DE9-7247-71C2-3301-8F43BD947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1009-D7A0-403B-8543-D6574CA58AFB}" type="datetime1">
              <a:rPr lang="en-GB" smtClean="0"/>
              <a:t>21/10/2024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F1F649-B08E-D628-15EF-6CAEE985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EDFB5-B3BA-ADA8-4600-FCDAFA1A8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464979"/>
      </p:ext>
    </p:extLst>
  </p:cSld>
  <p:clrMapOvr>
    <a:masterClrMapping/>
  </p:clrMapOvr>
  <p:transition>
    <p:fade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1C1E3-6A7C-C21D-910D-C4B7DFFF5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4729" y="1666843"/>
            <a:ext cx="7282542" cy="2008414"/>
          </a:xfrm>
        </p:spPr>
        <p:txBody>
          <a:bodyPr anchor="b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E0DA90-2FF2-F36C-F9FF-CD7A192F0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54729" y="3729685"/>
            <a:ext cx="7282542" cy="139095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842AB8-1D50-D466-88E4-208FD15A8E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8580" y="5494800"/>
            <a:ext cx="854840" cy="85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2915"/>
      </p:ext>
    </p:extLst>
  </p:cSld>
  <p:clrMapOvr>
    <a:masterClrMapping/>
  </p:clrMapOvr>
  <p:transition>
    <p:fade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39B48-A3C4-5BF5-4493-68759FC78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7544027" cy="1008062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4D5C21-320D-964A-E080-1DF15E655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A154D-2809-45D7-887E-16DFBA4E61E2}" type="datetime1">
              <a:rPr lang="en-GB" smtClean="0"/>
              <a:pPr/>
              <a:t>21/10/2024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1B8E6-E254-2C88-8669-5D18B7A6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EF39E-07E4-AF9A-4C47-1B062B97F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A898F8F-C237-F668-CC7C-B681229986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1412875"/>
            <a:ext cx="7544026" cy="4464050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  <a:lvl2pPr>
              <a:defRPr sz="2400" b="1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2pPr>
            <a:lvl3pPr>
              <a:defRPr sz="3200">
                <a:solidFill>
                  <a:schemeClr val="accent2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3pPr>
            <a:lvl4pPr>
              <a:defRPr sz="24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4pPr>
            <a:lvl5pPr>
              <a:defRPr sz="2400">
                <a:solidFill>
                  <a:schemeClr val="bg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1D0672-9C67-B911-A16B-8F3853D8A8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367925"/>
            <a:ext cx="1499125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405417"/>
      </p:ext>
    </p:extLst>
  </p:cSld>
  <p:clrMapOvr>
    <a:masterClrMapping/>
  </p:clrMapOvr>
  <p:transition>
    <p:fade/>
  </p:transition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0AC38-BED1-9031-E2E0-CB195EDFD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26F26-EA3D-40AC-124C-008BE90D7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11D5-984D-8680-D542-25A06BDC5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F3AE-7EE6-43B0-B767-646B285E55DE}" type="datetime1">
              <a:rPr lang="en-GB" smtClean="0"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E529F-F811-2979-BFFA-08BB8BC2F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9BFE-A663-D9A7-8252-C85369469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246557-6F31-88C5-A983-16CD7C60F4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74669"/>
      </p:ext>
    </p:extLst>
  </p:cSld>
  <p:clrMapOvr>
    <a:masterClrMapping/>
  </p:clrMapOvr>
  <p:transition>
    <p:fade/>
  </p:transition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412875"/>
            <a:ext cx="5383212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2" y="1412875"/>
            <a:ext cx="5383212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5B1A-9DF8-49D1-B878-92CA56D1C00B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0358580"/>
      </p:ext>
    </p:extLst>
  </p:cSld>
  <p:clrMapOvr>
    <a:masterClrMapping/>
  </p:clrMapOvr>
  <p:transition>
    <p:fade/>
  </p:transition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7" y="1412875"/>
            <a:ext cx="3600000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6000" y="1412875"/>
            <a:ext cx="3600000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61E7-F503-4AD5-8F26-AD8DF140B819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42FE734-AFE0-B1F3-CC1B-3E3E2CF01ED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84012" y="1412875"/>
            <a:ext cx="3600000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645815"/>
      </p:ext>
    </p:extLst>
  </p:cSld>
  <p:clrMapOvr>
    <a:masterClrMapping/>
  </p:clrMapOvr>
  <p:transition>
    <p:fade/>
  </p:transition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3428999"/>
            <a:ext cx="2520000" cy="244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16325E-A8D8-4356-8054-A314C1AF0A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59996" y="3428999"/>
            <a:ext cx="2520000" cy="244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E61E7-F503-4AD5-8F26-AD8DF140B819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42FE734-AFE0-B1F3-CC1B-3E3E2CF01ED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12004" y="3428999"/>
            <a:ext cx="2520000" cy="244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FE114FC7-0CEF-78EA-81D5-13F904439817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9264012" y="3439947"/>
            <a:ext cx="2520000" cy="2447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D6E4806-EF51-7738-5081-35DBFB7F26B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07988" y="1412875"/>
            <a:ext cx="2519362" cy="1670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985B9A86-D016-E2F8-6DC8-3EC679C890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59996" y="1412875"/>
            <a:ext cx="2519362" cy="1670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A036BBBE-770C-5CC6-080F-DD0A384DE65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12004" y="1412875"/>
            <a:ext cx="2519362" cy="1670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5" name="Picture Placeholder 11">
            <a:extLst>
              <a:ext uri="{FF2B5EF4-FFF2-40B4-BE49-F238E27FC236}">
                <a16:creationId xmlns:a16="http://schemas.microsoft.com/office/drawing/2014/main" id="{855CEC3F-086A-C921-AB4B-5EBE1EABAD1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64012" y="1412875"/>
            <a:ext cx="2519362" cy="16700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039988"/>
      </p:ext>
    </p:extLst>
  </p:cSld>
  <p:clrMapOvr>
    <a:masterClrMapping/>
  </p:clrMapOvr>
  <p:transition>
    <p:fade/>
  </p:transition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C9216FF-057F-8EAE-8162-02FB4659A5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1" y="0"/>
            <a:ext cx="6096000" cy="61658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383212" cy="395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8" y="1412875"/>
            <a:ext cx="5383212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CFC2-7F5D-4F7A-AD15-71F4C14E4B2F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9" y="800100"/>
            <a:ext cx="5383212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4986725"/>
      </p:ext>
    </p:extLst>
  </p:cSld>
  <p:clrMapOvr>
    <a:masterClrMapping/>
  </p:clrMapOvr>
  <p:transition>
    <p:fade/>
  </p:transition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EC9216FF-057F-8EAE-8162-02FB4659A5D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063200" y="0"/>
            <a:ext cx="8128800" cy="616585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2934A7-BB27-0705-778A-9BC1A80F5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3250800" cy="3952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3D824-2B92-00E0-3B10-2E7351FAE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7987" y="1412875"/>
            <a:ext cx="3250800" cy="4464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09A4F-CF52-ABB2-91FD-CF9C01BF0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CFC2-7F5D-4F7A-AD15-71F4C14E4B2F}" type="datetime1">
              <a:rPr lang="en-GB" smtClean="0"/>
              <a:t>21/10/2024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B9B47-9D04-96FB-8B95-D7BC38470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Anglia Region Conference 2024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D9458-0376-0EC1-BA89-A49552E19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53E11-492D-48B3-9F9B-09541CA2A39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87A0C-7E24-FD7E-8658-2553C0A0E21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3250800" cy="395287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56648814"/>
      </p:ext>
    </p:extLst>
  </p:cSld>
  <p:clrMapOvr>
    <a:masterClrMapping/>
  </p:clrMapOvr>
  <p:transition>
    <p:fade/>
  </p:transition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F09139-C580-AE75-48A4-4E521138A19D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0F4440-CEDC-0D92-E0D5-5C1E3B59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A021F-8558-9528-DA3D-486CCDBEB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7986" y="1412876"/>
            <a:ext cx="11376025" cy="44640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1A8F0-AC4B-E4A0-94D0-99C4BFD97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84071" y="6426366"/>
            <a:ext cx="2743200" cy="210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C6A154D-2809-45D7-887E-16DFBA4E61E2}" type="datetime1">
              <a:rPr lang="en-GB" smtClean="0"/>
              <a:pPr/>
              <a:t>21/10/2024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0FC7A-298A-77A0-6596-56B0B3FD8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426366"/>
            <a:ext cx="5244441" cy="210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Anglia Region Conference 2024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17C40-7EB7-0CFD-6F6C-54AE57DE1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60727" y="6426365"/>
            <a:ext cx="423286" cy="21070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 b="0">
                <a:solidFill>
                  <a:schemeClr val="bg1"/>
                </a:solidFill>
              </a:defRPr>
            </a:lvl1pPr>
          </a:lstStyle>
          <a:p>
            <a:fld id="{CBA53E11-492D-48B3-9F9B-09541CA2A39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6FB66D-A015-9D16-4086-D0039EAD0D65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6367925"/>
            <a:ext cx="1499125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082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65" r:id="rId3"/>
    <p:sldLayoutId id="2147483650" r:id="rId4"/>
    <p:sldLayoutId id="2147483652" r:id="rId5"/>
    <p:sldLayoutId id="2147483657" r:id="rId6"/>
    <p:sldLayoutId id="2147483662" r:id="rId7"/>
    <p:sldLayoutId id="2147483663" r:id="rId8"/>
    <p:sldLayoutId id="2147483658" r:id="rId9"/>
    <p:sldLayoutId id="2147483664" r:id="rId10"/>
    <p:sldLayoutId id="2147483660" r:id="rId11"/>
    <p:sldLayoutId id="2147483651" r:id="rId12"/>
    <p:sldLayoutId id="2147483659" r:id="rId13"/>
    <p:sldLayoutId id="2147483654" r:id="rId14"/>
    <p:sldLayoutId id="2147483655" r:id="rId15"/>
  </p:sldLayoutIdLst>
  <p:transition>
    <p:fade/>
  </p:transition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b="0" kern="1200">
          <a:solidFill>
            <a:schemeClr val="accent1"/>
          </a:solidFill>
          <a:latin typeface="Poppins SemiBold" panose="00000700000000000000" pitchFamily="2" charset="0"/>
          <a:ea typeface="+mn-ea"/>
          <a:cs typeface="Poppins SemiBold" panose="00000700000000000000" pitchFamily="2" charset="0"/>
        </a:defRPr>
      </a:lvl2pPr>
      <a:lvl3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1200"/>
        </a:spcAft>
        <a:buFont typeface="Arial" panose="020B0604020202020204" pitchFamily="34" charset="0"/>
        <a:buNone/>
        <a:defRPr sz="20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36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72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orient="horz" pos="255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3702" userDrawn="1">
          <p15:clr>
            <a:srgbClr val="F26B43"/>
          </p15:clr>
        </p15:guide>
        <p15:guide id="8" orient="horz" pos="89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3724-69A3-C465-1526-F031AB3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</p:spPr>
        <p:txBody>
          <a:bodyPr anchor="t">
            <a:normAutofit/>
          </a:bodyPr>
          <a:lstStyle/>
          <a:p>
            <a:r>
              <a:rPr lang="en-GB"/>
              <a:t>Grants to look at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114E32AC-4DEB-1CF1-DA7F-B0612CE6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26366"/>
            <a:ext cx="5244441" cy="21070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 dirty="0"/>
              <a:t>Anglia Region Conference 2024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F5624-4D40-AC50-B9CF-563123D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727" y="6426365"/>
            <a:ext cx="423286" cy="21070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dirty="0" smtClean="0"/>
              <a:pPr>
                <a:spcAft>
                  <a:spcPts val="600"/>
                </a:spcAft>
              </a:pPr>
              <a:t>1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97BA0-9A49-1E95-4DD7-2F654BCB8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GB"/>
              <a:t>These grants would be suitable for local guiding</a:t>
            </a:r>
            <a:endParaRPr lang="en-US"/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5D74C6DE-083E-3CAE-72BC-FF505C1D93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304260"/>
              </p:ext>
            </p:extLst>
          </p:nvPr>
        </p:nvGraphicFramePr>
        <p:xfrm>
          <a:off x="407986" y="1412876"/>
          <a:ext cx="113760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87492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3724-69A3-C465-1526-F031AB3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</p:spPr>
        <p:txBody>
          <a:bodyPr anchor="t">
            <a:normAutofit/>
          </a:bodyPr>
          <a:lstStyle/>
          <a:p>
            <a:r>
              <a:rPr lang="en-GB"/>
              <a:t>Grants to look at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114E32AC-4DEB-1CF1-DA7F-B0612CE6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26366"/>
            <a:ext cx="5244441" cy="21070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F5624-4D40-AC50-B9CF-563123D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727" y="6426365"/>
            <a:ext cx="423286" cy="21070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dirty="0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97BA0-9A49-1E95-4DD7-2F654BCB8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GB"/>
              <a:t>These grants would be suitable for local guiding</a:t>
            </a:r>
            <a:endParaRPr lang="en-US"/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5D74C6DE-083E-3CAE-72BC-FF505C1D93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286722"/>
              </p:ext>
            </p:extLst>
          </p:nvPr>
        </p:nvGraphicFramePr>
        <p:xfrm>
          <a:off x="407986" y="1412876"/>
          <a:ext cx="113760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680186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3724-69A3-C465-1526-F031AB3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</p:spPr>
        <p:txBody>
          <a:bodyPr anchor="t">
            <a:normAutofit/>
          </a:bodyPr>
          <a:lstStyle/>
          <a:p>
            <a:r>
              <a:rPr lang="en-GB" dirty="0"/>
              <a:t>Grants in Anglia region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114E32AC-4DEB-1CF1-DA7F-B0612CE6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26366"/>
            <a:ext cx="5244441" cy="21070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F5624-4D40-AC50-B9CF-563123D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727" y="6426365"/>
            <a:ext cx="423286" cy="21070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dirty="0" smtClean="0"/>
              <a:pPr>
                <a:spcAft>
                  <a:spcPts val="600"/>
                </a:spcAft>
              </a:pPr>
              <a:t>3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97BA0-9A49-1E95-4DD7-2F654BCB8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GB"/>
              <a:t>These grants would be suitable for local guiding</a:t>
            </a:r>
            <a:endParaRPr lang="en-US"/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5D74C6DE-083E-3CAE-72BC-FF505C1D93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4204697"/>
              </p:ext>
            </p:extLst>
          </p:nvPr>
        </p:nvGraphicFramePr>
        <p:xfrm>
          <a:off x="407986" y="1412876"/>
          <a:ext cx="113760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90881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3724-69A3-C465-1526-F031AB3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</p:spPr>
        <p:txBody>
          <a:bodyPr anchor="t">
            <a:normAutofit/>
          </a:bodyPr>
          <a:lstStyle/>
          <a:p>
            <a:r>
              <a:rPr lang="en-GB"/>
              <a:t>Grants in Anglia region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114E32AC-4DEB-1CF1-DA7F-B0612CE6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26366"/>
            <a:ext cx="5244441" cy="21070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F5624-4D40-AC50-B9CF-563123D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727" y="6426365"/>
            <a:ext cx="423286" cy="21070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dirty="0" smtClean="0"/>
              <a:pPr>
                <a:spcAft>
                  <a:spcPts val="600"/>
                </a:spcAft>
              </a:pPr>
              <a:t>4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97BA0-9A49-1E95-4DD7-2F654BCB8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GB"/>
              <a:t>These grants would be suitable for local guiding</a:t>
            </a:r>
            <a:endParaRPr lang="en-US"/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5D74C6DE-083E-3CAE-72BC-FF505C1D93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07986" y="1412876"/>
          <a:ext cx="113760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321396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3724-69A3-C465-1526-F031AB3B7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7" y="404813"/>
            <a:ext cx="11376025" cy="395287"/>
          </a:xfrm>
        </p:spPr>
        <p:txBody>
          <a:bodyPr anchor="t">
            <a:normAutofit/>
          </a:bodyPr>
          <a:lstStyle/>
          <a:p>
            <a:r>
              <a:rPr lang="en-GB"/>
              <a:t>Top tips for grant applications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114E32AC-4DEB-1CF1-DA7F-B0612CE62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26366"/>
            <a:ext cx="5244441" cy="21070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Anglia Region Conference 2024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F5624-4D40-AC50-B9CF-563123D5F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60727" y="6426365"/>
            <a:ext cx="423286" cy="21070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CBA53E11-492D-48B3-9F9B-09541CA2A39A}" type="slidenum">
              <a:rPr lang="en-GB" dirty="0" smtClean="0"/>
              <a:pPr>
                <a:spcAft>
                  <a:spcPts val="600"/>
                </a:spcAft>
              </a:pPr>
              <a:t>5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97BA0-9A49-1E95-4DD7-2F654BCB8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00100"/>
            <a:ext cx="11376025" cy="395287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GB"/>
              <a:t>How to make a competitive application</a:t>
            </a:r>
            <a:endParaRPr lang="en-US"/>
          </a:p>
        </p:txBody>
      </p:sp>
      <p:graphicFrame>
        <p:nvGraphicFramePr>
          <p:cNvPr id="546" name="Content Placeholder 2">
            <a:extLst>
              <a:ext uri="{FF2B5EF4-FFF2-40B4-BE49-F238E27FC236}">
                <a16:creationId xmlns:a16="http://schemas.microsoft.com/office/drawing/2014/main" id="{EA004133-F9D4-508D-BAB5-43143F31E3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5670479"/>
              </p:ext>
            </p:extLst>
          </p:nvPr>
        </p:nvGraphicFramePr>
        <p:xfrm>
          <a:off x="407986" y="1412876"/>
          <a:ext cx="113760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50884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Girlguiding PPT Theme">
  <a:themeElements>
    <a:clrScheme name="Girlguiding colour theme">
      <a:dk1>
        <a:sysClr val="windowText" lastClr="000000"/>
      </a:dk1>
      <a:lt1>
        <a:sysClr val="window" lastClr="FFFFFF"/>
      </a:lt1>
      <a:dk2>
        <a:srgbClr val="161B4E"/>
      </a:dk2>
      <a:lt2>
        <a:srgbClr val="96D3F5"/>
      </a:lt2>
      <a:accent1>
        <a:srgbClr val="007BC4"/>
      </a:accent1>
      <a:accent2>
        <a:srgbClr val="00A7E5"/>
      </a:accent2>
      <a:accent3>
        <a:srgbClr val="E1120E"/>
      </a:accent3>
      <a:accent4>
        <a:srgbClr val="FFC80A"/>
      </a:accent4>
      <a:accent5>
        <a:srgbClr val="603D33"/>
      </a:accent5>
      <a:accent6>
        <a:srgbClr val="8CB5E2"/>
      </a:accent6>
      <a:hlink>
        <a:srgbClr val="007BC4"/>
      </a:hlink>
      <a:folHlink>
        <a:srgbClr val="161B4E"/>
      </a:folHlink>
    </a:clrScheme>
    <a:fontScheme name="Girlguiding font theme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400" dirty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Girlguiding PowerPoint template.potx" id="{F674BB62-D284-406C-82BE-0D4371F00548}" vid="{2A6AA6CB-9E3B-4BDC-9951-BE626960FF9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0574AA964CF42BE0CA3D56C0B5B4A" ma:contentTypeVersion="14" ma:contentTypeDescription="Create a new document." ma:contentTypeScope="" ma:versionID="be2654859b68e3be8c83bf79438900ea">
  <xsd:schema xmlns:xsd="http://www.w3.org/2001/XMLSchema" xmlns:xs="http://www.w3.org/2001/XMLSchema" xmlns:p="http://schemas.microsoft.com/office/2006/metadata/properties" xmlns:ns2="c90c3a43-26ba-4ba2-8ab8-d58b55faccbd" xmlns:ns3="4721bf62-6b01-466f-817c-9bad3592d3cb" targetNamespace="http://schemas.microsoft.com/office/2006/metadata/properties" ma:root="true" ma:fieldsID="22ca0422a59334812bc5283260d9b25c" ns2:_="" ns3:_="">
    <xsd:import namespace="c90c3a43-26ba-4ba2-8ab8-d58b55faccbd"/>
    <xsd:import namespace="4721bf62-6b01-466f-817c-9bad3592d3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0c3a43-26ba-4ba2-8ab8-d58b55facc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c6a190c-80c7-4df5-8a4a-eec5d0fbc7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21bf62-6b01-466f-817c-9bad3592d3c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f22b476-975a-427f-93e0-bd2416193368}" ma:internalName="TaxCatchAll" ma:showField="CatchAllData" ma:web="4721bf62-6b01-466f-817c-9bad3592d3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0c3a43-26ba-4ba2-8ab8-d58b55faccbd">
      <Terms xmlns="http://schemas.microsoft.com/office/infopath/2007/PartnerControls"/>
    </lcf76f155ced4ddcb4097134ff3c332f>
    <TaxCatchAll xmlns="4721bf62-6b01-466f-817c-9bad3592d3cb" xsi:nil="true"/>
  </documentManagement>
</p:properties>
</file>

<file path=customXml/itemProps1.xml><?xml version="1.0" encoding="utf-8"?>
<ds:datastoreItem xmlns:ds="http://schemas.openxmlformats.org/officeDocument/2006/customXml" ds:itemID="{1E1AFA68-8C54-4CAB-8613-C42402462D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E33C5D-D5B9-46F8-86B8-935F7CF5AA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0c3a43-26ba-4ba2-8ab8-d58b55faccbd"/>
    <ds:schemaRef ds:uri="4721bf62-6b01-466f-817c-9bad3592d3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6AB273-BE91-4E78-83C5-812074EAFED6}">
  <ds:schemaRefs>
    <ds:schemaRef ds:uri="05511cbc-273a-41c7-8bff-e9f3af0ee5af"/>
    <ds:schemaRef ds:uri="22762e23-b772-43e2-a6d5-d5339db7b4dc"/>
    <ds:schemaRef ds:uri="30144817-3f9c-493f-939c-65d15bbf5a43"/>
    <ds:schemaRef ds:uri="b15c25f2-593b-4e8b-80c4-88d6b293b82c"/>
    <ds:schemaRef ds:uri="http://schemas.microsoft.com/office/2006/metadata/properties"/>
    <ds:schemaRef ds:uri="http://schemas.microsoft.com/office/infopath/2007/PartnerControls"/>
    <ds:schemaRef ds:uri="c90c3a43-26ba-4ba2-8ab8-d58b55faccbd"/>
    <ds:schemaRef ds:uri="4721bf62-6b01-466f-817c-9bad3592d3c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Girlguiding PowerPoint template</Template>
  <TotalTime>0</TotalTime>
  <Words>528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Poppins</vt:lpstr>
      <vt:lpstr>Poppins SemiBold</vt:lpstr>
      <vt:lpstr>Roboto</vt:lpstr>
      <vt:lpstr>Zilla Slab</vt:lpstr>
      <vt:lpstr>Girlguiding PPT Theme</vt:lpstr>
      <vt:lpstr>Grants to look at</vt:lpstr>
      <vt:lpstr>Grants to look at</vt:lpstr>
      <vt:lpstr>Grants in Anglia region</vt:lpstr>
      <vt:lpstr>Grants in Anglia region</vt:lpstr>
      <vt:lpstr>Top tips for grant 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Hazel Stockton</dc:creator>
  <cp:lastModifiedBy>Ned Mead</cp:lastModifiedBy>
  <cp:revision>376</cp:revision>
  <dcterms:created xsi:type="dcterms:W3CDTF">2023-03-06T15:54:53Z</dcterms:created>
  <dcterms:modified xsi:type="dcterms:W3CDTF">2024-10-21T15:23:09Z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0x0101004C40574AA964CF42BE0CA3D56C0B5B4A</vt:lpwstr>
  </property>
  <property fmtid="{D5CDD505-2E9C-101B-9397-08002B2CF9AE}" pid="3" name="MediaServiceImageTags">
    <vt:lpwstr/>
  </property>
</Properties>
</file>