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3.xml" ContentType="application/vnd.ms-office.chartcolor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56" r:id="rId3"/>
    <p:sldId id="270" r:id="rId4"/>
    <p:sldId id="271" r:id="rId5"/>
    <p:sldId id="272" r:id="rId6"/>
    <p:sldId id="274" r:id="rId7"/>
    <p:sldId id="277" r:id="rId8"/>
    <p:sldId id="269" r:id="rId9"/>
    <p:sldId id="258" r:id="rId10"/>
    <p:sldId id="259" r:id="rId11"/>
    <p:sldId id="260" r:id="rId12"/>
    <p:sldId id="266" r:id="rId13"/>
    <p:sldId id="261" r:id="rId14"/>
    <p:sldId id="267" r:id="rId15"/>
    <p:sldId id="268" r:id="rId16"/>
    <p:sldId id="280" r:id="rId17"/>
    <p:sldId id="281" r:id="rId18"/>
    <p:sldId id="264" r:id="rId19"/>
    <p:sldId id="265"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showGuides="1">
      <p:cViewPr varScale="1">
        <p:scale>
          <a:sx n="67" d="100"/>
          <a:sy n="67" d="100"/>
        </p:scale>
        <p:origin x="644" y="44"/>
      </p:cViewPr>
      <p:guideLst>
        <p:guide orient="horz" pos="2160"/>
        <p:guide pos="3840"/>
      </p:guideLst>
    </p:cSldViewPr>
  </p:slideViewPr>
  <p:notesTextViewPr>
    <p:cViewPr>
      <p:scale>
        <a:sx n="1" d="1"/>
        <a:sy n="1" d="1"/>
      </p:scale>
      <p:origin x="0" y="0"/>
    </p:cViewPr>
  </p:notesTextViewPr>
  <p:sorterViewPr>
    <p:cViewPr>
      <p:scale>
        <a:sx n="1" d="2"/>
        <a:sy n="1" d="2"/>
      </p:scale>
      <p:origin x="0" y="0"/>
    </p:cViewPr>
  </p:sorterViewPr>
  <p:notesViewPr>
    <p:cSldViewPr snapToGrid="0" showGuides="1">
      <p:cViewPr varScale="1">
        <p:scale>
          <a:sx n="82" d="100"/>
          <a:sy n="82" d="100"/>
        </p:scale>
        <p:origin x="3159" y="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Poppins SemiBold" panose="00000700000000000000" pitchFamily="2" charset="0"/>
                <a:ea typeface="+mn-ea"/>
                <a:cs typeface="Poppins SemiBold" panose="00000700000000000000" pitchFamily="2" charset="0"/>
              </a:defRPr>
            </a:pPr>
            <a:r>
              <a:rPr lang="en-GB" dirty="0"/>
              <a:t>Chart title</a:t>
            </a:r>
          </a:p>
        </c:rich>
      </c:tx>
      <c:layout>
        <c:manualLayout>
          <c:xMode val="edge"/>
          <c:yMode val="edge"/>
          <c:x val="2.8393673013095387E-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Poppins SemiBold" panose="00000700000000000000" pitchFamily="2" charset="0"/>
              <a:ea typeface="+mn-ea"/>
              <a:cs typeface="Poppins SemiBold" panose="000007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8C81-4B48-A3F0-1A48B1BA4C15}"/>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8C81-4B48-A3F0-1A48B1BA4C15}"/>
            </c:ext>
          </c:extLst>
        </c:ser>
        <c:ser>
          <c:idx val="2"/>
          <c:order val="2"/>
          <c:tx>
            <c:strRef>
              <c:f>Sheet1!$D$1</c:f>
              <c:strCache>
                <c:ptCount val="1"/>
                <c:pt idx="0">
                  <c:v>Series 3</c:v>
                </c:pt>
              </c:strCache>
            </c:strRef>
          </c:tx>
          <c:spPr>
            <a:solidFill>
              <a:schemeClr val="accent3"/>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8C81-4B48-A3F0-1A48B1BA4C15}"/>
            </c:ext>
          </c:extLst>
        </c:ser>
        <c:ser>
          <c:idx val="3"/>
          <c:order val="3"/>
          <c:tx>
            <c:strRef>
              <c:f>Sheet1!$E$1</c:f>
              <c:strCache>
                <c:ptCount val="1"/>
                <c:pt idx="0">
                  <c:v>Series 4</c:v>
                </c:pt>
              </c:strCache>
            </c:strRef>
          </c:tx>
          <c:spPr>
            <a:solidFill>
              <a:schemeClr val="accent4"/>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3.5</c:v>
                </c:pt>
                <c:pt idx="1">
                  <c:v>4.5</c:v>
                </c:pt>
              </c:numCache>
            </c:numRef>
          </c:val>
          <c:extLst>
            <c:ext xmlns:c16="http://schemas.microsoft.com/office/drawing/2014/chart" uri="{C3380CC4-5D6E-409C-BE32-E72D297353CC}">
              <c16:uniqueId val="{00000003-8C81-4B48-A3F0-1A48B1BA4C15}"/>
            </c:ext>
          </c:extLst>
        </c:ser>
        <c:ser>
          <c:idx val="4"/>
          <c:order val="4"/>
          <c:tx>
            <c:strRef>
              <c:f>Sheet1!$F$1</c:f>
              <c:strCache>
                <c:ptCount val="1"/>
                <c:pt idx="0">
                  <c:v>Series 5</c:v>
                </c:pt>
              </c:strCache>
            </c:strRef>
          </c:tx>
          <c:spPr>
            <a:solidFill>
              <a:schemeClr val="accent5"/>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1.8</c:v>
                </c:pt>
                <c:pt idx="1">
                  <c:v>2.8</c:v>
                </c:pt>
              </c:numCache>
            </c:numRef>
          </c:val>
          <c:extLst>
            <c:ext xmlns:c16="http://schemas.microsoft.com/office/drawing/2014/chart" uri="{C3380CC4-5D6E-409C-BE32-E72D297353CC}">
              <c16:uniqueId val="{00000004-8C81-4B48-A3F0-1A48B1BA4C15}"/>
            </c:ext>
          </c:extLst>
        </c:ser>
        <c:ser>
          <c:idx val="5"/>
          <c:order val="5"/>
          <c:tx>
            <c:strRef>
              <c:f>Sheet1!$G$1</c:f>
              <c:strCache>
                <c:ptCount val="1"/>
                <c:pt idx="0">
                  <c:v>Series 6</c:v>
                </c:pt>
              </c:strCache>
            </c:strRef>
          </c:tx>
          <c:spPr>
            <a:solidFill>
              <a:schemeClr val="accent6"/>
            </a:solidFill>
            <a:ln>
              <a:noFill/>
            </a:ln>
            <a:effectLst/>
          </c:spPr>
          <c:invertIfNegative val="0"/>
          <c:cat>
            <c:strRef>
              <c:f>Sheet1!$A$2:$A$3</c:f>
              <c:strCache>
                <c:ptCount val="2"/>
                <c:pt idx="0">
                  <c:v>Category 1</c:v>
                </c:pt>
                <c:pt idx="1">
                  <c:v>Category 2</c:v>
                </c:pt>
              </c:strCache>
            </c:strRef>
          </c:cat>
          <c:val>
            <c:numRef>
              <c:f>Sheet1!$G$2:$G$3</c:f>
              <c:numCache>
                <c:formatCode>General</c:formatCode>
                <c:ptCount val="2"/>
                <c:pt idx="0">
                  <c:v>3</c:v>
                </c:pt>
                <c:pt idx="1">
                  <c:v>5</c:v>
                </c:pt>
              </c:numCache>
            </c:numRef>
          </c:val>
          <c:extLst>
            <c:ext xmlns:c16="http://schemas.microsoft.com/office/drawing/2014/chart" uri="{C3380CC4-5D6E-409C-BE32-E72D297353CC}">
              <c16:uniqueId val="{00000005-8C81-4B48-A3F0-1A48B1BA4C15}"/>
            </c:ext>
          </c:extLst>
        </c:ser>
        <c:dLbls>
          <c:showLegendKey val="0"/>
          <c:showVal val="0"/>
          <c:showCatName val="0"/>
          <c:showSerName val="0"/>
          <c:showPercent val="0"/>
          <c:showBubbleSize val="0"/>
        </c:dLbls>
        <c:gapWidth val="100"/>
        <c:overlap val="-10"/>
        <c:axId val="527072888"/>
        <c:axId val="527073872"/>
      </c:barChart>
      <c:catAx>
        <c:axId val="527072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27073872"/>
        <c:crosses val="autoZero"/>
        <c:auto val="1"/>
        <c:lblAlgn val="ctr"/>
        <c:lblOffset val="100"/>
        <c:noMultiLvlLbl val="0"/>
      </c:catAx>
      <c:valAx>
        <c:axId val="527073872"/>
        <c:scaling>
          <c:orientation val="minMax"/>
        </c:scaling>
        <c:delete val="0"/>
        <c:axPos val="l"/>
        <c:majorGridlines>
          <c:spPr>
            <a:ln w="6350"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27072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Poppins SemiBold" panose="00000700000000000000" pitchFamily="2" charset="0"/>
                <a:ea typeface="+mn-ea"/>
                <a:cs typeface="Poppins SemiBold" panose="00000700000000000000" pitchFamily="2" charset="0"/>
              </a:defRPr>
            </a:pPr>
            <a:r>
              <a:rPr lang="en-US" sz="1600" dirty="0">
                <a:solidFill>
                  <a:schemeClr val="tx2"/>
                </a:solidFill>
                <a:latin typeface="Poppins SemiBold" panose="00000700000000000000" pitchFamily="2" charset="0"/>
                <a:cs typeface="Poppins SemiBold" panose="00000700000000000000" pitchFamily="2" charset="0"/>
              </a:rPr>
              <a:t>Chart title</a:t>
            </a:r>
          </a:p>
        </c:rich>
      </c:tx>
      <c:layout>
        <c:manualLayout>
          <c:xMode val="edge"/>
          <c:yMode val="edge"/>
          <c:x val="6.4353066977738895E-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Poppins SemiBold" panose="00000700000000000000" pitchFamily="2" charset="0"/>
              <a:ea typeface="+mn-ea"/>
              <a:cs typeface="Poppins SemiBold" panose="00000700000000000000" pitchFamily="2" charset="0"/>
            </a:defRPr>
          </a:pPr>
          <a:endParaRPr lang="en-US"/>
        </a:p>
      </c:txPr>
    </c:title>
    <c:autoTitleDeleted val="0"/>
    <c:plotArea>
      <c:layout>
        <c:manualLayout>
          <c:layoutTarget val="inner"/>
          <c:xMode val="edge"/>
          <c:yMode val="edge"/>
          <c:x val="0.1076734852587871"/>
          <c:y val="0.17069701280227595"/>
          <c:w val="0.77407101890041519"/>
          <c:h val="0.624321860194218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DF-4392-ACB5-3896CC7BA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DF-4392-ACB5-3896CC7BA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5DF-4392-ACB5-3896CC7BA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5DF-4392-ACB5-3896CC7BA1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5DF-4392-ACB5-3896CC7BA1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5DF-4392-ACB5-3896CC7BA155}"/>
              </c:ext>
            </c:extLst>
          </c:dPt>
          <c:cat>
            <c:strRef>
              <c:f>Sheet1!$A$2:$A$7</c:f>
              <c:strCache>
                <c:ptCount val="6"/>
                <c:pt idx="0">
                  <c:v>Series 1</c:v>
                </c:pt>
                <c:pt idx="1">
                  <c:v>Series 2</c:v>
                </c:pt>
                <c:pt idx="2">
                  <c:v>Series 3</c:v>
                </c:pt>
                <c:pt idx="3">
                  <c:v>Series 4</c:v>
                </c:pt>
                <c:pt idx="4">
                  <c:v>Series 5</c:v>
                </c:pt>
                <c:pt idx="5">
                  <c:v>Series 6</c:v>
                </c:pt>
              </c:strCache>
            </c:strRef>
          </c:cat>
          <c:val>
            <c:numRef>
              <c:f>Sheet1!$B$2:$B$7</c:f>
              <c:numCache>
                <c:formatCode>General</c:formatCode>
                <c:ptCount val="6"/>
                <c:pt idx="0">
                  <c:v>8.1999999999999993</c:v>
                </c:pt>
                <c:pt idx="1">
                  <c:v>3.2</c:v>
                </c:pt>
                <c:pt idx="2">
                  <c:v>1.4</c:v>
                </c:pt>
                <c:pt idx="3">
                  <c:v>1.2</c:v>
                </c:pt>
                <c:pt idx="4">
                  <c:v>2.4</c:v>
                </c:pt>
                <c:pt idx="5">
                  <c:v>3.1</c:v>
                </c:pt>
              </c:numCache>
            </c:numRef>
          </c:val>
          <c:extLst>
            <c:ext xmlns:c16="http://schemas.microsoft.com/office/drawing/2014/chart" uri="{C3380CC4-5D6E-409C-BE32-E72D297353CC}">
              <c16:uniqueId val="{00000000-11C8-4E34-9C27-271303733AB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Poppins SemiBold" panose="00000700000000000000" pitchFamily="2" charset="0"/>
                <a:ea typeface="+mn-ea"/>
                <a:cs typeface="Poppins SemiBold" panose="00000700000000000000" pitchFamily="2" charset="0"/>
              </a:defRPr>
            </a:pPr>
            <a:r>
              <a:rPr lang="en-GB" dirty="0"/>
              <a:t>Chart title</a:t>
            </a:r>
          </a:p>
        </c:rich>
      </c:tx>
      <c:layout>
        <c:manualLayout>
          <c:xMode val="edge"/>
          <c:yMode val="edge"/>
          <c:x val="2.8393673013095387E-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Poppins SemiBold" panose="00000700000000000000" pitchFamily="2" charset="0"/>
              <a:ea typeface="+mn-ea"/>
              <a:cs typeface="Poppins SemiBold" panose="00000700000000000000" pitchFamily="2"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7C7E-4193-91F9-F854BE75FD4B}"/>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7C7E-4193-91F9-F854BE75FD4B}"/>
            </c:ext>
          </c:extLst>
        </c:ser>
        <c:ser>
          <c:idx val="2"/>
          <c:order val="2"/>
          <c:tx>
            <c:strRef>
              <c:f>Sheet1!$D$1</c:f>
              <c:strCache>
                <c:ptCount val="1"/>
                <c:pt idx="0">
                  <c:v>Series 3</c:v>
                </c:pt>
              </c:strCache>
            </c:strRef>
          </c:tx>
          <c:spPr>
            <a:solidFill>
              <a:schemeClr val="accent3"/>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7C7E-4193-91F9-F854BE75FD4B}"/>
            </c:ext>
          </c:extLst>
        </c:ser>
        <c:ser>
          <c:idx val="3"/>
          <c:order val="3"/>
          <c:tx>
            <c:strRef>
              <c:f>Sheet1!$E$1</c:f>
              <c:strCache>
                <c:ptCount val="1"/>
                <c:pt idx="0">
                  <c:v>Series 4</c:v>
                </c:pt>
              </c:strCache>
            </c:strRef>
          </c:tx>
          <c:spPr>
            <a:solidFill>
              <a:schemeClr val="accent4"/>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3.5</c:v>
                </c:pt>
                <c:pt idx="1">
                  <c:v>4.5</c:v>
                </c:pt>
              </c:numCache>
            </c:numRef>
          </c:val>
          <c:extLst>
            <c:ext xmlns:c16="http://schemas.microsoft.com/office/drawing/2014/chart" uri="{C3380CC4-5D6E-409C-BE32-E72D297353CC}">
              <c16:uniqueId val="{00000003-7C7E-4193-91F9-F854BE75FD4B}"/>
            </c:ext>
          </c:extLst>
        </c:ser>
        <c:ser>
          <c:idx val="4"/>
          <c:order val="4"/>
          <c:tx>
            <c:strRef>
              <c:f>Sheet1!$F$1</c:f>
              <c:strCache>
                <c:ptCount val="1"/>
                <c:pt idx="0">
                  <c:v>Series 5</c:v>
                </c:pt>
              </c:strCache>
            </c:strRef>
          </c:tx>
          <c:spPr>
            <a:solidFill>
              <a:schemeClr val="accent5"/>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1.8</c:v>
                </c:pt>
                <c:pt idx="1">
                  <c:v>2.8</c:v>
                </c:pt>
              </c:numCache>
            </c:numRef>
          </c:val>
          <c:extLst>
            <c:ext xmlns:c16="http://schemas.microsoft.com/office/drawing/2014/chart" uri="{C3380CC4-5D6E-409C-BE32-E72D297353CC}">
              <c16:uniqueId val="{00000004-7C7E-4193-91F9-F854BE75FD4B}"/>
            </c:ext>
          </c:extLst>
        </c:ser>
        <c:ser>
          <c:idx val="5"/>
          <c:order val="5"/>
          <c:tx>
            <c:strRef>
              <c:f>Sheet1!$G$1</c:f>
              <c:strCache>
                <c:ptCount val="1"/>
                <c:pt idx="0">
                  <c:v>Series 6</c:v>
                </c:pt>
              </c:strCache>
            </c:strRef>
          </c:tx>
          <c:spPr>
            <a:solidFill>
              <a:schemeClr val="accent6"/>
            </a:solidFill>
            <a:ln>
              <a:noFill/>
            </a:ln>
            <a:effectLst/>
          </c:spPr>
          <c:invertIfNegative val="0"/>
          <c:cat>
            <c:strRef>
              <c:f>Sheet1!$A$2:$A$3</c:f>
              <c:strCache>
                <c:ptCount val="2"/>
                <c:pt idx="0">
                  <c:v>Category 1</c:v>
                </c:pt>
                <c:pt idx="1">
                  <c:v>Category 2</c:v>
                </c:pt>
              </c:strCache>
            </c:strRef>
          </c:cat>
          <c:val>
            <c:numRef>
              <c:f>Sheet1!$G$2:$G$3</c:f>
              <c:numCache>
                <c:formatCode>General</c:formatCode>
                <c:ptCount val="2"/>
                <c:pt idx="0">
                  <c:v>3</c:v>
                </c:pt>
                <c:pt idx="1">
                  <c:v>5</c:v>
                </c:pt>
              </c:numCache>
            </c:numRef>
          </c:val>
          <c:extLst>
            <c:ext xmlns:c16="http://schemas.microsoft.com/office/drawing/2014/chart" uri="{C3380CC4-5D6E-409C-BE32-E72D297353CC}">
              <c16:uniqueId val="{00000005-7C7E-4193-91F9-F854BE75FD4B}"/>
            </c:ext>
          </c:extLst>
        </c:ser>
        <c:dLbls>
          <c:showLegendKey val="0"/>
          <c:showVal val="0"/>
          <c:showCatName val="0"/>
          <c:showSerName val="0"/>
          <c:showPercent val="0"/>
          <c:showBubbleSize val="0"/>
        </c:dLbls>
        <c:gapWidth val="100"/>
        <c:axId val="527072888"/>
        <c:axId val="527073872"/>
      </c:barChart>
      <c:catAx>
        <c:axId val="52707288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27073872"/>
        <c:crosses val="autoZero"/>
        <c:auto val="1"/>
        <c:lblAlgn val="ctr"/>
        <c:lblOffset val="100"/>
        <c:noMultiLvlLbl val="0"/>
      </c:catAx>
      <c:valAx>
        <c:axId val="527073872"/>
        <c:scaling>
          <c:orientation val="minMax"/>
        </c:scaling>
        <c:delete val="0"/>
        <c:axPos val="b"/>
        <c:majorGridlines>
          <c:spPr>
            <a:ln w="6350"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27072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753C0F-E597-0770-B30A-71BB3D9668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B272641-FE14-46EC-ADDC-CA94E01E2C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6353B5-04C2-4743-8706-38D39C5C9283}" type="datetimeFigureOut">
              <a:rPr lang="en-GB" smtClean="0"/>
              <a:t>06/03/2023</a:t>
            </a:fld>
            <a:endParaRPr lang="en-GB"/>
          </a:p>
        </p:txBody>
      </p:sp>
      <p:sp>
        <p:nvSpPr>
          <p:cNvPr id="4" name="Footer Placeholder 3">
            <a:extLst>
              <a:ext uri="{FF2B5EF4-FFF2-40B4-BE49-F238E27FC236}">
                <a16:creationId xmlns:a16="http://schemas.microsoft.com/office/drawing/2014/main" id="{1898E359-831D-07D2-9512-944C95B8FF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A6615FD-50AD-D760-F983-C51881EFFE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E36D7E-1930-4E74-8C26-C7E98C9F6FF0}" type="slidenum">
              <a:rPr lang="en-GB" smtClean="0"/>
              <a:t>‹#›</a:t>
            </a:fld>
            <a:endParaRPr lang="en-GB"/>
          </a:p>
        </p:txBody>
      </p:sp>
    </p:spTree>
    <p:extLst>
      <p:ext uri="{BB962C8B-B14F-4D97-AF65-F5344CB8AC3E}">
        <p14:creationId xmlns:p14="http://schemas.microsoft.com/office/powerpoint/2010/main" val="13772448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E4DCA-625F-4472-BEE9-2CBFBD032A22}" type="datetimeFigureOut">
              <a:rPr lang="en-GB" smtClean="0"/>
              <a:t>06/03/2023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5042A-08D6-43F4-9209-7C0BF31FE522}" type="slidenum">
              <a:rPr lang="en-GB" smtClean="0"/>
              <a:t>‹#›</a:t>
            </a:fld>
            <a:endParaRPr lang="en-GB"/>
          </a:p>
        </p:txBody>
      </p:sp>
    </p:spTree>
    <p:extLst>
      <p:ext uri="{BB962C8B-B14F-4D97-AF65-F5344CB8AC3E}">
        <p14:creationId xmlns:p14="http://schemas.microsoft.com/office/powerpoint/2010/main" val="410318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3F85A-14B9-9D20-E97C-5E8F0C244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8518" y="1372165"/>
            <a:ext cx="4134964" cy="4113670"/>
          </a:xfrm>
          <a:prstGeom prst="rect">
            <a:avLst/>
          </a:prstGeom>
        </p:spPr>
      </p:pic>
    </p:spTree>
    <p:extLst>
      <p:ext uri="{BB962C8B-B14F-4D97-AF65-F5344CB8AC3E}">
        <p14:creationId xmlns:p14="http://schemas.microsoft.com/office/powerpoint/2010/main" val="40414821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16FF-057F-8EAE-8162-02FB4659A5D4}"/>
              </a:ext>
            </a:extLst>
          </p:cNvPr>
          <p:cNvSpPr>
            <a:spLocks noGrp="1"/>
          </p:cNvSpPr>
          <p:nvPr>
            <p:ph type="pic" sz="quarter" idx="14"/>
          </p:nvPr>
        </p:nvSpPr>
        <p:spPr>
          <a:xfrm>
            <a:off x="4064401" y="0"/>
            <a:ext cx="4064400" cy="30852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407987" y="404813"/>
            <a:ext cx="3250800" cy="39528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7" y="1412875"/>
            <a:ext cx="3250800"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5CEDCFC2-7F5D-4F7A-AD15-71F4C14E4B2F}" type="datetime1">
              <a:rPr lang="en-GB" smtClean="0"/>
              <a:t>06/03/2023</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8" y="800100"/>
            <a:ext cx="3250800" cy="395287"/>
          </a:xfrm>
        </p:spPr>
        <p:txBody>
          <a:bodyPr/>
          <a:lstStyle>
            <a:lvl1pPr>
              <a:defRPr sz="2400">
                <a:solidFill>
                  <a:schemeClr val="accent1"/>
                </a:solidFill>
              </a:defRPr>
            </a:lvl1pPr>
          </a:lstStyle>
          <a:p>
            <a:pPr lvl="0"/>
            <a:r>
              <a:rPr lang="en-US"/>
              <a:t>Click to edit Master text styles</a:t>
            </a:r>
          </a:p>
        </p:txBody>
      </p:sp>
      <p:sp>
        <p:nvSpPr>
          <p:cNvPr id="4" name="Picture Placeholder 10">
            <a:extLst>
              <a:ext uri="{FF2B5EF4-FFF2-40B4-BE49-F238E27FC236}">
                <a16:creationId xmlns:a16="http://schemas.microsoft.com/office/drawing/2014/main" id="{91705A0C-7A0E-6607-8870-DDEFC81BF963}"/>
              </a:ext>
            </a:extLst>
          </p:cNvPr>
          <p:cNvSpPr>
            <a:spLocks noGrp="1"/>
          </p:cNvSpPr>
          <p:nvPr>
            <p:ph type="pic" sz="quarter" idx="15"/>
          </p:nvPr>
        </p:nvSpPr>
        <p:spPr>
          <a:xfrm>
            <a:off x="8127600" y="0"/>
            <a:ext cx="4064400" cy="3085200"/>
          </a:xfrm>
          <a:solidFill>
            <a:schemeClr val="bg1">
              <a:lumMod val="95000"/>
            </a:schemeClr>
          </a:solidFill>
        </p:spPr>
        <p:txBody>
          <a:bodyPr/>
          <a:lstStyle/>
          <a:p>
            <a:r>
              <a:rPr lang="en-US"/>
              <a:t>Click icon to add picture</a:t>
            </a:r>
            <a:endParaRPr lang="en-GB"/>
          </a:p>
        </p:txBody>
      </p:sp>
      <p:sp>
        <p:nvSpPr>
          <p:cNvPr id="9" name="Picture Placeholder 10">
            <a:extLst>
              <a:ext uri="{FF2B5EF4-FFF2-40B4-BE49-F238E27FC236}">
                <a16:creationId xmlns:a16="http://schemas.microsoft.com/office/drawing/2014/main" id="{43AC78D3-BC67-6E65-8CC6-FA23B778A625}"/>
              </a:ext>
            </a:extLst>
          </p:cNvPr>
          <p:cNvSpPr>
            <a:spLocks noGrp="1"/>
          </p:cNvSpPr>
          <p:nvPr>
            <p:ph type="pic" sz="quarter" idx="16"/>
          </p:nvPr>
        </p:nvSpPr>
        <p:spPr>
          <a:xfrm>
            <a:off x="4064401" y="3080649"/>
            <a:ext cx="4064400" cy="3085201"/>
          </a:xfrm>
          <a:solidFill>
            <a:schemeClr val="bg1">
              <a:lumMod val="95000"/>
            </a:schemeClr>
          </a:solidFill>
        </p:spPr>
        <p:txBody>
          <a:bodyPr/>
          <a:lstStyle/>
          <a:p>
            <a:r>
              <a:rPr lang="en-US"/>
              <a:t>Click icon to add picture</a:t>
            </a:r>
            <a:endParaRPr lang="en-GB"/>
          </a:p>
        </p:txBody>
      </p:sp>
      <p:sp>
        <p:nvSpPr>
          <p:cNvPr id="10" name="Picture Placeholder 10">
            <a:extLst>
              <a:ext uri="{FF2B5EF4-FFF2-40B4-BE49-F238E27FC236}">
                <a16:creationId xmlns:a16="http://schemas.microsoft.com/office/drawing/2014/main" id="{49D3DEDB-3F21-2EEC-B1F9-33EF96CEA455}"/>
              </a:ext>
            </a:extLst>
          </p:cNvPr>
          <p:cNvSpPr>
            <a:spLocks noGrp="1"/>
          </p:cNvSpPr>
          <p:nvPr>
            <p:ph type="pic" sz="quarter" idx="17"/>
          </p:nvPr>
        </p:nvSpPr>
        <p:spPr>
          <a:xfrm>
            <a:off x="8127600" y="3080649"/>
            <a:ext cx="4064400" cy="3085201"/>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0071305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234F8-2641-2C85-C24D-73F6519BA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E0890B-4FD4-B03A-C10B-4677DD535579}"/>
              </a:ext>
            </a:extLst>
          </p:cNvPr>
          <p:cNvSpPr>
            <a:spLocks noGrp="1"/>
          </p:cNvSpPr>
          <p:nvPr>
            <p:ph type="dt" sz="half" idx="10"/>
          </p:nvPr>
        </p:nvSpPr>
        <p:spPr/>
        <p:txBody>
          <a:bodyPr/>
          <a:lstStyle/>
          <a:p>
            <a:fld id="{B16165BD-2639-4346-8ACE-B0BE9A0367BC}" type="datetime1">
              <a:rPr lang="en-GB" smtClean="0"/>
              <a:t>06/03/2023</a:t>
            </a:fld>
            <a:endParaRPr lang="en-GB"/>
          </a:p>
        </p:txBody>
      </p:sp>
      <p:sp>
        <p:nvSpPr>
          <p:cNvPr id="4" name="Footer Placeholder 3">
            <a:extLst>
              <a:ext uri="{FF2B5EF4-FFF2-40B4-BE49-F238E27FC236}">
                <a16:creationId xmlns:a16="http://schemas.microsoft.com/office/drawing/2014/main" id="{9460A4E0-7E5C-2243-D0D1-122F0A8B700B}"/>
              </a:ext>
            </a:extLst>
          </p:cNvPr>
          <p:cNvSpPr>
            <a:spLocks noGrp="1"/>
          </p:cNvSpPr>
          <p:nvPr>
            <p:ph type="ftr" sz="quarter" idx="11"/>
          </p:nvPr>
        </p:nvSpPr>
        <p:spPr/>
        <p:txBody>
          <a:bodyPr/>
          <a:lstStyle/>
          <a:p>
            <a:r>
              <a:rPr lang="en-GB"/>
              <a:t>Footer goes here and can be edited via Insert &gt; Header &amp; Footer</a:t>
            </a:r>
            <a:endParaRPr lang="en-GB" dirty="0"/>
          </a:p>
        </p:txBody>
      </p:sp>
      <p:sp>
        <p:nvSpPr>
          <p:cNvPr id="5" name="Slide Number Placeholder 4">
            <a:extLst>
              <a:ext uri="{FF2B5EF4-FFF2-40B4-BE49-F238E27FC236}">
                <a16:creationId xmlns:a16="http://schemas.microsoft.com/office/drawing/2014/main" id="{E07C8E6F-5C40-8F8F-62DE-E4DAF4E240FB}"/>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7">
            <a:extLst>
              <a:ext uri="{FF2B5EF4-FFF2-40B4-BE49-F238E27FC236}">
                <a16:creationId xmlns:a16="http://schemas.microsoft.com/office/drawing/2014/main" id="{C4974956-8EEE-EB6A-41FF-7C75E1B6683E}"/>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
        <p:nvSpPr>
          <p:cNvPr id="7" name="Picture Placeholder 10">
            <a:extLst>
              <a:ext uri="{FF2B5EF4-FFF2-40B4-BE49-F238E27FC236}">
                <a16:creationId xmlns:a16="http://schemas.microsoft.com/office/drawing/2014/main" id="{A5EC3117-C9EE-B5F5-EEC4-ED8F77FE2B55}"/>
              </a:ext>
            </a:extLst>
          </p:cNvPr>
          <p:cNvSpPr>
            <a:spLocks noGrp="1"/>
          </p:cNvSpPr>
          <p:nvPr>
            <p:ph type="pic" sz="quarter" idx="14"/>
          </p:nvPr>
        </p:nvSpPr>
        <p:spPr>
          <a:xfrm>
            <a:off x="407989" y="1412875"/>
            <a:ext cx="11376024" cy="446405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16082765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BBBA-B749-218C-54ED-3B48437A005E}"/>
              </a:ext>
            </a:extLst>
          </p:cNvPr>
          <p:cNvSpPr>
            <a:spLocks noGrp="1"/>
          </p:cNvSpPr>
          <p:nvPr>
            <p:ph type="title"/>
          </p:nvPr>
        </p:nvSpPr>
        <p:spPr>
          <a:xfrm>
            <a:off x="407988" y="1412875"/>
            <a:ext cx="8218941" cy="4464050"/>
          </a:xfrm>
        </p:spPr>
        <p:txBody>
          <a:bodyPr anchor="t"/>
          <a:lstStyle>
            <a:lvl1pPr>
              <a:lnSpc>
                <a:spcPct val="100000"/>
              </a:lnSpc>
              <a:defRPr sz="72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dirty="0"/>
          </a:p>
        </p:txBody>
      </p:sp>
      <p:pic>
        <p:nvPicPr>
          <p:cNvPr id="3" name="Picture 2">
            <a:extLst>
              <a:ext uri="{FF2B5EF4-FFF2-40B4-BE49-F238E27FC236}">
                <a16:creationId xmlns:a16="http://schemas.microsoft.com/office/drawing/2014/main" id="{519FAA39-4489-09E5-81D2-695E0CDC3F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988" y="6367925"/>
            <a:ext cx="1499125" cy="288000"/>
          </a:xfrm>
          <a:prstGeom prst="rect">
            <a:avLst/>
          </a:prstGeom>
        </p:spPr>
      </p:pic>
    </p:spTree>
    <p:extLst>
      <p:ext uri="{BB962C8B-B14F-4D97-AF65-F5344CB8AC3E}">
        <p14:creationId xmlns:p14="http://schemas.microsoft.com/office/powerpoint/2010/main" val="22049863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8004-5772-E304-8238-F2C2CCD052A0}"/>
              </a:ext>
            </a:extLst>
          </p:cNvPr>
          <p:cNvSpPr>
            <a:spLocks noGrp="1"/>
          </p:cNvSpPr>
          <p:nvPr>
            <p:ph type="dt" sz="half" idx="10"/>
          </p:nvPr>
        </p:nvSpPr>
        <p:spPr/>
        <p:txBody>
          <a:bodyPr/>
          <a:lstStyle/>
          <a:p>
            <a:fld id="{D0F81327-2D92-499C-8641-E4D4286E2074}" type="datetime1">
              <a:rPr lang="en-GB" smtClean="0"/>
              <a:t>06/03/2023</a:t>
            </a:fld>
            <a:endParaRPr lang="en-GB"/>
          </a:p>
        </p:txBody>
      </p:sp>
      <p:sp>
        <p:nvSpPr>
          <p:cNvPr id="4" name="Footer Placeholder 3">
            <a:extLst>
              <a:ext uri="{FF2B5EF4-FFF2-40B4-BE49-F238E27FC236}">
                <a16:creationId xmlns:a16="http://schemas.microsoft.com/office/drawing/2014/main" id="{D30C92CA-A09D-0292-7A9E-B78FD28FACAA}"/>
              </a:ext>
            </a:extLst>
          </p:cNvPr>
          <p:cNvSpPr>
            <a:spLocks noGrp="1"/>
          </p:cNvSpPr>
          <p:nvPr>
            <p:ph type="ftr" sz="quarter" idx="11"/>
          </p:nvPr>
        </p:nvSpPr>
        <p:spPr/>
        <p:txBody>
          <a:bodyPr/>
          <a:lstStyle/>
          <a:p>
            <a:r>
              <a:rPr lang="en-GB" dirty="0"/>
              <a:t>Footer goes here and can be edited via Insert &gt; Header &amp; Footer</a:t>
            </a:r>
          </a:p>
        </p:txBody>
      </p:sp>
      <p:sp>
        <p:nvSpPr>
          <p:cNvPr id="5" name="Slide Number Placeholder 4">
            <a:extLst>
              <a:ext uri="{FF2B5EF4-FFF2-40B4-BE49-F238E27FC236}">
                <a16:creationId xmlns:a16="http://schemas.microsoft.com/office/drawing/2014/main" id="{38756BF4-F358-FD3F-7779-D2C49724F7F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6">
            <a:extLst>
              <a:ext uri="{FF2B5EF4-FFF2-40B4-BE49-F238E27FC236}">
                <a16:creationId xmlns:a16="http://schemas.microsoft.com/office/drawing/2014/main" id="{8B402B67-B28A-6764-0AF4-B5D3EC635CCC}"/>
              </a:ext>
            </a:extLst>
          </p:cNvPr>
          <p:cNvSpPr>
            <a:spLocks noGrp="1"/>
          </p:cNvSpPr>
          <p:nvPr>
            <p:ph type="body" sz="quarter" idx="13"/>
          </p:nvPr>
        </p:nvSpPr>
        <p:spPr>
          <a:xfrm>
            <a:off x="1477166" y="2126295"/>
            <a:ext cx="9237669" cy="3750629"/>
          </a:xfrm>
        </p:spPr>
        <p:txBody>
          <a:bodyPr anchor="t"/>
          <a:lstStyle>
            <a:lvl1pPr>
              <a:spcAft>
                <a:spcPts val="2400"/>
              </a:spcAft>
              <a:defRPr sz="4000" b="1">
                <a:solidFill>
                  <a:schemeClr val="bg1"/>
                </a:solidFill>
                <a:latin typeface="Zilla Slab" pitchFamily="2" charset="0"/>
                <a:ea typeface="Zilla Slab" pitchFamily="2" charset="0"/>
                <a:cs typeface="Poppins SemiBold" panose="00000700000000000000" pitchFamily="2" charset="0"/>
              </a:defRPr>
            </a:lvl1pPr>
            <a:lvl2pPr>
              <a:defRPr sz="1600">
                <a:solidFill>
                  <a:schemeClr val="bg1"/>
                </a:solidFill>
              </a:defRPr>
            </a:lvl2pPr>
            <a:lvl3pPr marL="0" indent="0">
              <a:spcBef>
                <a:spcPts val="0"/>
              </a:spcBef>
              <a:spcAft>
                <a:spcPts val="0"/>
              </a:spcAft>
              <a:buNone/>
              <a:defRPr sz="1200" b="0">
                <a:solidFill>
                  <a:schemeClr val="bg1"/>
                </a:solidFill>
              </a:defRPr>
            </a:lvl3pPr>
            <a:lvl4pPr>
              <a:defRPr sz="3000">
                <a:solidFill>
                  <a:schemeClr val="bg1"/>
                </a:solidFill>
              </a:defRPr>
            </a:lvl4pPr>
            <a:lvl5pPr>
              <a:defRPr sz="3000">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E384569E-C09F-90B6-EFA9-087D1CD7DBCA}"/>
              </a:ext>
            </a:extLst>
          </p:cNvPr>
          <p:cNvPicPr>
            <a:picLocks noChangeAspect="1"/>
          </p:cNvPicPr>
          <p:nvPr userDrawn="1"/>
        </p:nvPicPr>
        <p:blipFill rotWithShape="1">
          <a:blip r:embed="rId2"/>
          <a:srcRect l="44170" t="17623" r="43429" b="68420"/>
          <a:stretch/>
        </p:blipFill>
        <p:spPr>
          <a:xfrm>
            <a:off x="371920" y="368061"/>
            <a:ext cx="756771" cy="1241398"/>
          </a:xfrm>
          <a:prstGeom prst="rect">
            <a:avLst/>
          </a:prstGeom>
        </p:spPr>
      </p:pic>
      <p:pic>
        <p:nvPicPr>
          <p:cNvPr id="11" name="Picture 10">
            <a:extLst>
              <a:ext uri="{FF2B5EF4-FFF2-40B4-BE49-F238E27FC236}">
                <a16:creationId xmlns:a16="http://schemas.microsoft.com/office/drawing/2014/main" id="{CEDA6D4B-2B9F-437D-E697-34F64780A31A}"/>
              </a:ext>
            </a:extLst>
          </p:cNvPr>
          <p:cNvPicPr>
            <a:picLocks noChangeAspect="1"/>
          </p:cNvPicPr>
          <p:nvPr userDrawn="1"/>
        </p:nvPicPr>
        <p:blipFill rotWithShape="1">
          <a:blip r:embed="rId2"/>
          <a:srcRect l="44170" t="17623" r="43429" b="68420"/>
          <a:stretch/>
        </p:blipFill>
        <p:spPr>
          <a:xfrm rot="10800000">
            <a:off x="11072792" y="4668132"/>
            <a:ext cx="756771" cy="1241398"/>
          </a:xfrm>
          <a:prstGeom prst="rect">
            <a:avLst/>
          </a:prstGeom>
        </p:spPr>
      </p:pic>
    </p:spTree>
    <p:extLst>
      <p:ext uri="{BB962C8B-B14F-4D97-AF65-F5344CB8AC3E}">
        <p14:creationId xmlns:p14="http://schemas.microsoft.com/office/powerpoint/2010/main" val="8812723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B03A4F0D-EC65-40E7-90E0-19CD1CF4BE71}" type="datetime1">
              <a:rPr lang="en-GB" smtClean="0"/>
              <a:t>06/03/2023</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Footer goes here and can be edited via Insert &gt; Header &amp;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Text Placeholder 7">
            <a:extLst>
              <a:ext uri="{FF2B5EF4-FFF2-40B4-BE49-F238E27FC236}">
                <a16:creationId xmlns:a16="http://schemas.microsoft.com/office/drawing/2014/main" id="{E6B4BB29-23C8-3620-D92A-9EA9B33C58E9}"/>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CC5F1009-D7A0-403B-8543-D6574CA58AFB}" type="datetime1">
              <a:rPr lang="en-GB" smtClean="0"/>
              <a:t>06/03/2023</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Footer goes here and can be edited via Insert &gt; Header &amp;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2454729" y="1666843"/>
            <a:ext cx="7282542" cy="2008414"/>
          </a:xfrm>
        </p:spPr>
        <p:txBody>
          <a:bodyPr anchor="b"/>
          <a:lstStyle>
            <a:lvl1pPr algn="ctr">
              <a:defRPr sz="48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2454729" y="3729685"/>
            <a:ext cx="7282542" cy="139095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4" name="Picture 3">
            <a:extLst>
              <a:ext uri="{FF2B5EF4-FFF2-40B4-BE49-F238E27FC236}">
                <a16:creationId xmlns:a16="http://schemas.microsoft.com/office/drawing/2014/main" id="{70842AB8-1D50-D466-88E4-208FD15A8E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8580" y="5494800"/>
            <a:ext cx="854840" cy="850438"/>
          </a:xfrm>
          <a:prstGeom prst="rect">
            <a:avLst/>
          </a:prstGeom>
        </p:spPr>
      </p:pic>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9B48-A3C4-5BF5-4493-68759FC78442}"/>
              </a:ext>
            </a:extLst>
          </p:cNvPr>
          <p:cNvSpPr>
            <a:spLocks noGrp="1"/>
          </p:cNvSpPr>
          <p:nvPr>
            <p:ph type="title"/>
          </p:nvPr>
        </p:nvSpPr>
        <p:spPr>
          <a:xfrm>
            <a:off x="407987" y="404813"/>
            <a:ext cx="7544027" cy="1008062"/>
          </a:xfrm>
        </p:spPr>
        <p:txBody>
          <a:bodyPr/>
          <a:lstStyle>
            <a:lvl1pPr>
              <a:defRPr sz="6000">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384D5C21-320D-964A-E080-1DF15E655806}"/>
              </a:ext>
            </a:extLst>
          </p:cNvPr>
          <p:cNvSpPr>
            <a:spLocks noGrp="1"/>
          </p:cNvSpPr>
          <p:nvPr>
            <p:ph type="dt" sz="half" idx="10"/>
          </p:nvPr>
        </p:nvSpPr>
        <p:spPr/>
        <p:txBody>
          <a:bodyPr/>
          <a:lstStyle/>
          <a:p>
            <a:fld id="{4C6A154D-2809-45D7-887E-16DFBA4E61E2}" type="datetime1">
              <a:rPr lang="en-GB" smtClean="0"/>
              <a:pPr/>
              <a:t>06/03/2023</a:t>
            </a:fld>
            <a:endParaRPr lang="en-GB"/>
          </a:p>
        </p:txBody>
      </p:sp>
      <p:sp>
        <p:nvSpPr>
          <p:cNvPr id="4" name="Footer Placeholder 3">
            <a:extLst>
              <a:ext uri="{FF2B5EF4-FFF2-40B4-BE49-F238E27FC236}">
                <a16:creationId xmlns:a16="http://schemas.microsoft.com/office/drawing/2014/main" id="{4B81B8E6-E254-2C88-8669-5D18B7A6345E}"/>
              </a:ext>
            </a:extLst>
          </p:cNvPr>
          <p:cNvSpPr>
            <a:spLocks noGrp="1"/>
          </p:cNvSpPr>
          <p:nvPr>
            <p:ph type="ftr" sz="quarter" idx="11"/>
          </p:nvPr>
        </p:nvSpPr>
        <p:spPr/>
        <p:txBody>
          <a:bodyPr/>
          <a:lstStyle/>
          <a:p>
            <a:r>
              <a:rPr lang="en-GB"/>
              <a:t>Footer goes here and can be edited via Insert &gt; Header &amp; Footer</a:t>
            </a:r>
            <a:endParaRPr lang="en-GB" dirty="0"/>
          </a:p>
        </p:txBody>
      </p:sp>
      <p:sp>
        <p:nvSpPr>
          <p:cNvPr id="5" name="Slide Number Placeholder 4">
            <a:extLst>
              <a:ext uri="{FF2B5EF4-FFF2-40B4-BE49-F238E27FC236}">
                <a16:creationId xmlns:a16="http://schemas.microsoft.com/office/drawing/2014/main" id="{253EF39E-07E4-AF9A-4C47-1B062B97F156}"/>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6">
            <a:extLst>
              <a:ext uri="{FF2B5EF4-FFF2-40B4-BE49-F238E27FC236}">
                <a16:creationId xmlns:a16="http://schemas.microsoft.com/office/drawing/2014/main" id="{AA898F8F-C237-F668-CC7C-B68122998692}"/>
              </a:ext>
            </a:extLst>
          </p:cNvPr>
          <p:cNvSpPr>
            <a:spLocks noGrp="1"/>
          </p:cNvSpPr>
          <p:nvPr>
            <p:ph type="body" sz="quarter" idx="13"/>
          </p:nvPr>
        </p:nvSpPr>
        <p:spPr>
          <a:xfrm>
            <a:off x="407988" y="1412875"/>
            <a:ext cx="7544026" cy="4464050"/>
          </a:xfrm>
        </p:spPr>
        <p:txBody>
          <a:bodyPr/>
          <a:lstStyle>
            <a:lvl1pPr>
              <a:defRPr sz="2400">
                <a:solidFill>
                  <a:schemeClr val="bg1"/>
                </a:solidFill>
                <a:latin typeface="+mn-lt"/>
                <a:cs typeface="Poppins SemiBold" panose="00000700000000000000" pitchFamily="2" charset="0"/>
              </a:defRPr>
            </a:lvl1pPr>
            <a:lvl2pPr>
              <a:defRPr sz="2400" b="1">
                <a:solidFill>
                  <a:schemeClr val="bg1"/>
                </a:solidFill>
                <a:latin typeface="Poppins SemiBold" panose="00000700000000000000" pitchFamily="2" charset="0"/>
                <a:cs typeface="Poppins SemiBold" panose="00000700000000000000" pitchFamily="2" charset="0"/>
              </a:defRPr>
            </a:lvl2pPr>
            <a:lvl3pPr>
              <a:defRPr sz="3200">
                <a:solidFill>
                  <a:schemeClr val="accent2"/>
                </a:solidFill>
                <a:latin typeface="Poppins SemiBold" panose="00000700000000000000" pitchFamily="2" charset="0"/>
                <a:cs typeface="Poppins SemiBold" panose="00000700000000000000" pitchFamily="2" charset="0"/>
              </a:defRPr>
            </a:lvl3pPr>
            <a:lvl4pPr>
              <a:defRPr sz="2400">
                <a:solidFill>
                  <a:schemeClr val="bg1"/>
                </a:solidFill>
                <a:latin typeface="Poppins SemiBold" panose="00000700000000000000" pitchFamily="2" charset="0"/>
                <a:cs typeface="Poppins SemiBold" panose="00000700000000000000" pitchFamily="2" charset="0"/>
              </a:defRPr>
            </a:lvl4pPr>
            <a:lvl5pPr>
              <a:defRPr sz="2400">
                <a:solidFill>
                  <a:schemeClr val="bg1"/>
                </a:solidFill>
                <a:latin typeface="Poppins SemiBold" panose="00000700000000000000" pitchFamily="2" charset="0"/>
                <a:cs typeface="Poppins SemiBold" panose="000007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131D0672-9C67-B911-A16B-8F3853D8A8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988" y="6367925"/>
            <a:ext cx="1499125" cy="288000"/>
          </a:xfrm>
          <a:prstGeom prst="rect">
            <a:avLst/>
          </a:prstGeom>
        </p:spPr>
      </p:pic>
    </p:spTree>
    <p:extLst>
      <p:ext uri="{BB962C8B-B14F-4D97-AF65-F5344CB8AC3E}">
        <p14:creationId xmlns:p14="http://schemas.microsoft.com/office/powerpoint/2010/main" val="371040541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637FF3AE-7EE6-43B0-B767-646B285E55DE}" type="datetime1">
              <a:rPr lang="en-GB" smtClean="0"/>
              <a:t>06/03/2023</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Footer goes here and can be edited via Insert &gt; Header &amp;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3A246557-6F31-88C5-A983-16CD7C60F4D3}"/>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8" y="1412875"/>
            <a:ext cx="5383212"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400802" y="1412875"/>
            <a:ext cx="5383212"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ADBD5B1A-9DF8-49D1-B878-92CA56D1C00B}" type="datetime1">
              <a:rPr lang="en-GB" smtClean="0"/>
              <a:t>06/03/2023</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7" y="1412875"/>
            <a:ext cx="3600000"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4296000" y="1412875"/>
            <a:ext cx="3600000"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20AE61E7-F503-4AD5-8F26-AD8DF140B819}" type="datetime1">
              <a:rPr lang="en-GB" smtClean="0"/>
              <a:t>06/03/2023</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442FE734-AFE0-B1F3-CC1B-3E3E2CF01EDC}"/>
              </a:ext>
            </a:extLst>
          </p:cNvPr>
          <p:cNvSpPr>
            <a:spLocks noGrp="1"/>
          </p:cNvSpPr>
          <p:nvPr>
            <p:ph sz="half" idx="14"/>
          </p:nvPr>
        </p:nvSpPr>
        <p:spPr>
          <a:xfrm>
            <a:off x="8184012" y="1412875"/>
            <a:ext cx="3600000"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86458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8" y="3428999"/>
            <a:ext cx="252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3359996" y="3428999"/>
            <a:ext cx="252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20AE61E7-F503-4AD5-8F26-AD8DF140B819}" type="datetime1">
              <a:rPr lang="en-GB" smtClean="0"/>
              <a:t>06/03/2023</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442FE734-AFE0-B1F3-CC1B-3E3E2CF01EDC}"/>
              </a:ext>
            </a:extLst>
          </p:cNvPr>
          <p:cNvSpPr>
            <a:spLocks noGrp="1"/>
          </p:cNvSpPr>
          <p:nvPr>
            <p:ph sz="half" idx="14"/>
          </p:nvPr>
        </p:nvSpPr>
        <p:spPr>
          <a:xfrm>
            <a:off x="6312004" y="3428999"/>
            <a:ext cx="252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FE114FC7-0CEF-78EA-81D5-13F904439817}"/>
              </a:ext>
            </a:extLst>
          </p:cNvPr>
          <p:cNvSpPr>
            <a:spLocks noGrp="1"/>
          </p:cNvSpPr>
          <p:nvPr>
            <p:ph sz="half" idx="15"/>
          </p:nvPr>
        </p:nvSpPr>
        <p:spPr>
          <a:xfrm>
            <a:off x="9264012" y="3439947"/>
            <a:ext cx="252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1">
            <a:extLst>
              <a:ext uri="{FF2B5EF4-FFF2-40B4-BE49-F238E27FC236}">
                <a16:creationId xmlns:a16="http://schemas.microsoft.com/office/drawing/2014/main" id="{3D6E4806-EF51-7738-5081-35DBFB7F26B5}"/>
              </a:ext>
            </a:extLst>
          </p:cNvPr>
          <p:cNvSpPr>
            <a:spLocks noGrp="1"/>
          </p:cNvSpPr>
          <p:nvPr>
            <p:ph type="pic" sz="quarter" idx="16"/>
          </p:nvPr>
        </p:nvSpPr>
        <p:spPr>
          <a:xfrm>
            <a:off x="407988" y="1412875"/>
            <a:ext cx="2519362" cy="1670050"/>
          </a:xfrm>
          <a:solidFill>
            <a:schemeClr val="bg1">
              <a:lumMod val="85000"/>
            </a:schemeClr>
          </a:solidFill>
        </p:spPr>
        <p:txBody>
          <a:bodyPr/>
          <a:lstStyle/>
          <a:p>
            <a:r>
              <a:rPr lang="en-US"/>
              <a:t>Click icon to add picture</a:t>
            </a:r>
            <a:endParaRPr lang="en-GB"/>
          </a:p>
        </p:txBody>
      </p:sp>
      <p:sp>
        <p:nvSpPr>
          <p:cNvPr id="13" name="Picture Placeholder 11">
            <a:extLst>
              <a:ext uri="{FF2B5EF4-FFF2-40B4-BE49-F238E27FC236}">
                <a16:creationId xmlns:a16="http://schemas.microsoft.com/office/drawing/2014/main" id="{985B9A86-D016-E2F8-6DC8-3EC679C890CE}"/>
              </a:ext>
            </a:extLst>
          </p:cNvPr>
          <p:cNvSpPr>
            <a:spLocks noGrp="1"/>
          </p:cNvSpPr>
          <p:nvPr>
            <p:ph type="pic" sz="quarter" idx="17"/>
          </p:nvPr>
        </p:nvSpPr>
        <p:spPr>
          <a:xfrm>
            <a:off x="3359996" y="1412875"/>
            <a:ext cx="2519362" cy="1670050"/>
          </a:xfrm>
          <a:solidFill>
            <a:schemeClr val="bg1">
              <a:lumMod val="85000"/>
            </a:schemeClr>
          </a:solidFill>
        </p:spPr>
        <p:txBody>
          <a:bodyPr/>
          <a:lstStyle/>
          <a:p>
            <a:r>
              <a:rPr lang="en-US"/>
              <a:t>Click icon to add picture</a:t>
            </a:r>
            <a:endParaRPr lang="en-GB"/>
          </a:p>
        </p:txBody>
      </p:sp>
      <p:sp>
        <p:nvSpPr>
          <p:cNvPr id="14" name="Picture Placeholder 11">
            <a:extLst>
              <a:ext uri="{FF2B5EF4-FFF2-40B4-BE49-F238E27FC236}">
                <a16:creationId xmlns:a16="http://schemas.microsoft.com/office/drawing/2014/main" id="{A036BBBE-770C-5CC6-080F-DD0A384DE652}"/>
              </a:ext>
            </a:extLst>
          </p:cNvPr>
          <p:cNvSpPr>
            <a:spLocks noGrp="1"/>
          </p:cNvSpPr>
          <p:nvPr>
            <p:ph type="pic" sz="quarter" idx="18"/>
          </p:nvPr>
        </p:nvSpPr>
        <p:spPr>
          <a:xfrm>
            <a:off x="6312004" y="1412875"/>
            <a:ext cx="2519362" cy="1670050"/>
          </a:xfrm>
          <a:solidFill>
            <a:schemeClr val="bg1">
              <a:lumMod val="85000"/>
            </a:schemeClr>
          </a:solidFill>
        </p:spPr>
        <p:txBody>
          <a:bodyPr/>
          <a:lstStyle/>
          <a:p>
            <a:r>
              <a:rPr lang="en-US"/>
              <a:t>Click icon to add picture</a:t>
            </a:r>
            <a:endParaRPr lang="en-GB"/>
          </a:p>
        </p:txBody>
      </p:sp>
      <p:sp>
        <p:nvSpPr>
          <p:cNvPr id="15" name="Picture Placeholder 11">
            <a:extLst>
              <a:ext uri="{FF2B5EF4-FFF2-40B4-BE49-F238E27FC236}">
                <a16:creationId xmlns:a16="http://schemas.microsoft.com/office/drawing/2014/main" id="{855CEC3F-086A-C921-AB4B-5EBE1EABAD13}"/>
              </a:ext>
            </a:extLst>
          </p:cNvPr>
          <p:cNvSpPr>
            <a:spLocks noGrp="1"/>
          </p:cNvSpPr>
          <p:nvPr>
            <p:ph type="pic" sz="quarter" idx="19"/>
          </p:nvPr>
        </p:nvSpPr>
        <p:spPr>
          <a:xfrm>
            <a:off x="9264012" y="1412875"/>
            <a:ext cx="2519362" cy="167005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34730399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16FF-057F-8EAE-8162-02FB4659A5D4}"/>
              </a:ext>
            </a:extLst>
          </p:cNvPr>
          <p:cNvSpPr>
            <a:spLocks noGrp="1"/>
          </p:cNvSpPr>
          <p:nvPr>
            <p:ph type="pic" sz="quarter" idx="14"/>
          </p:nvPr>
        </p:nvSpPr>
        <p:spPr>
          <a:xfrm>
            <a:off x="6096001" y="0"/>
            <a:ext cx="6096000" cy="616585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407988" y="404813"/>
            <a:ext cx="5383212" cy="39528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8" y="1412875"/>
            <a:ext cx="5383212"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5CEDCFC2-7F5D-4F7A-AD15-71F4C14E4B2F}" type="datetime1">
              <a:rPr lang="en-GB" smtClean="0"/>
              <a:t>06/03/2023</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9" y="800100"/>
            <a:ext cx="5383212"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5049867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Lar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16FF-057F-8EAE-8162-02FB4659A5D4}"/>
              </a:ext>
            </a:extLst>
          </p:cNvPr>
          <p:cNvSpPr>
            <a:spLocks noGrp="1"/>
          </p:cNvSpPr>
          <p:nvPr>
            <p:ph type="pic" sz="quarter" idx="14"/>
          </p:nvPr>
        </p:nvSpPr>
        <p:spPr>
          <a:xfrm>
            <a:off x="4063200" y="0"/>
            <a:ext cx="8128800" cy="616585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407987" y="404813"/>
            <a:ext cx="3250800" cy="39528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7" y="1412875"/>
            <a:ext cx="3250800"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5CEDCFC2-7F5D-4F7A-AD15-71F4C14E4B2F}" type="datetime1">
              <a:rPr lang="en-GB" smtClean="0"/>
              <a:t>06/03/2023</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8" y="800100"/>
            <a:ext cx="3250800"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1566488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F09139-C580-AE75-48A4-4E521138A19D}"/>
              </a:ext>
            </a:extLst>
          </p:cNvPr>
          <p:cNvSpPr/>
          <p:nvPr userDrawn="1"/>
        </p:nvSpPr>
        <p:spPr>
          <a:xfrm>
            <a:off x="0" y="6165850"/>
            <a:ext cx="12192000" cy="692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407987" y="404813"/>
            <a:ext cx="11376025" cy="39528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407986" y="1412876"/>
            <a:ext cx="11376025" cy="44640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2184071" y="6426366"/>
            <a:ext cx="2743200" cy="210705"/>
          </a:xfrm>
          <a:prstGeom prst="rect">
            <a:avLst/>
          </a:prstGeom>
        </p:spPr>
        <p:txBody>
          <a:bodyPr vert="horz" lIns="0" tIns="0" rIns="0" bIns="0" rtlCol="0" anchor="ctr">
            <a:noAutofit/>
          </a:bodyPr>
          <a:lstStyle>
            <a:lvl1pPr algn="l">
              <a:defRPr sz="1000">
                <a:solidFill>
                  <a:schemeClr val="bg1"/>
                </a:solidFill>
              </a:defRPr>
            </a:lvl1pPr>
          </a:lstStyle>
          <a:p>
            <a:fld id="{4C6A154D-2809-45D7-887E-16DFBA4E61E2}" type="datetime1">
              <a:rPr lang="en-GB" smtClean="0"/>
              <a:pPr/>
              <a:t>06/03/2023</a:t>
            </a:fld>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6096000" y="6426366"/>
            <a:ext cx="5244441" cy="210705"/>
          </a:xfrm>
          <a:prstGeom prst="rect">
            <a:avLst/>
          </a:prstGeom>
        </p:spPr>
        <p:txBody>
          <a:bodyPr vert="horz" lIns="0" tIns="0" rIns="0" bIns="0" rtlCol="0" anchor="ctr">
            <a:noAutofit/>
          </a:bodyPr>
          <a:lstStyle>
            <a:lvl1pPr algn="r">
              <a:defRPr sz="1000">
                <a:solidFill>
                  <a:schemeClr val="bg1"/>
                </a:solidFill>
              </a:defRPr>
            </a:lvl1pPr>
          </a:lstStyle>
          <a:p>
            <a:r>
              <a:rPr lang="en-GB"/>
              <a:t>Footer goes here and can be edited via Insert &gt; Header &amp; Footer</a:t>
            </a:r>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11360727" y="6426365"/>
            <a:ext cx="423286" cy="210707"/>
          </a:xfrm>
          <a:prstGeom prst="rect">
            <a:avLst/>
          </a:prstGeom>
        </p:spPr>
        <p:txBody>
          <a:bodyPr vert="horz" lIns="0" tIns="0" rIns="0" bIns="0" rtlCol="0" anchor="ctr">
            <a:noAutofit/>
          </a:bodyPr>
          <a:lstStyle>
            <a:lvl1pPr algn="r">
              <a:defRPr sz="1000" b="0">
                <a:solidFill>
                  <a:schemeClr val="bg1"/>
                </a:solidFill>
              </a:defRPr>
            </a:lvl1pPr>
          </a:lstStyle>
          <a:p>
            <a:fld id="{CBA53E11-492D-48B3-9F9B-09541CA2A39A}" type="slidenum">
              <a:rPr lang="en-GB" smtClean="0"/>
              <a:pPr/>
              <a:t>‹#›</a:t>
            </a:fld>
            <a:endParaRPr lang="en-GB"/>
          </a:p>
        </p:txBody>
      </p:sp>
      <p:pic>
        <p:nvPicPr>
          <p:cNvPr id="9" name="Picture 8">
            <a:extLst>
              <a:ext uri="{FF2B5EF4-FFF2-40B4-BE49-F238E27FC236}">
                <a16:creationId xmlns:a16="http://schemas.microsoft.com/office/drawing/2014/main" id="{216FB66D-A015-9D16-4086-D0039EAD0D6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07988" y="6367925"/>
            <a:ext cx="1499125" cy="288000"/>
          </a:xfrm>
          <a:prstGeom prst="rect">
            <a:avLst/>
          </a:prstGeom>
        </p:spPr>
      </p:pic>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65" r:id="rId3"/>
    <p:sldLayoutId id="2147483650" r:id="rId4"/>
    <p:sldLayoutId id="2147483652" r:id="rId5"/>
    <p:sldLayoutId id="2147483657" r:id="rId6"/>
    <p:sldLayoutId id="2147483662" r:id="rId7"/>
    <p:sldLayoutId id="2147483663" r:id="rId8"/>
    <p:sldLayoutId id="2147483658" r:id="rId9"/>
    <p:sldLayoutId id="2147483664" r:id="rId10"/>
    <p:sldLayoutId id="2147483660" r:id="rId11"/>
    <p:sldLayoutId id="2147483651" r:id="rId12"/>
    <p:sldLayoutId id="2147483659" r:id="rId13"/>
    <p:sldLayoutId id="2147483654" r:id="rId14"/>
    <p:sldLayoutId id="2147483655" r:id="rId15"/>
  </p:sldLayoutIdLst>
  <p:transition>
    <p:fade/>
  </p:transition>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57" userDrawn="1">
          <p15:clr>
            <a:srgbClr val="F26B43"/>
          </p15:clr>
        </p15:guide>
        <p15:guide id="4" pos="7423" userDrawn="1">
          <p15:clr>
            <a:srgbClr val="F26B43"/>
          </p15:clr>
        </p15:guide>
        <p15:guide id="5" orient="horz" pos="255" userDrawn="1">
          <p15:clr>
            <a:srgbClr val="F26B43"/>
          </p15:clr>
        </p15:guide>
        <p15:guide id="6" orient="horz" pos="3884" userDrawn="1">
          <p15:clr>
            <a:srgbClr val="F26B43"/>
          </p15:clr>
        </p15:guide>
        <p15:guide id="7" orient="horz" pos="3702" userDrawn="1">
          <p15:clr>
            <a:srgbClr val="F26B43"/>
          </p15:clr>
        </p15:guide>
        <p15:guide id="8" orient="horz" pos="89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assetbank.girlguiding.org.uk/assetbank-girlguiding/action/viewLogin"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eg"/><Relationship Id="rId3" Type="http://schemas.openxmlformats.org/officeDocument/2006/relationships/image" Target="../media/image11.jp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hyperlink" Target="https://assetbank.girlguiding.org.uk/" TargetMode="External"/><Relationship Id="rId1" Type="http://schemas.openxmlformats.org/officeDocument/2006/relationships/slideLayout" Target="../slideLayouts/slideLayout5.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g"/><Relationship Id="rId15" Type="http://schemas.openxmlformats.org/officeDocument/2006/relationships/image" Target="../media/image23.jpe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e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372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sz="half" idx="1"/>
          </p:nvPr>
        </p:nvSpPr>
        <p:spPr/>
        <p:txBody>
          <a:bodyPr/>
          <a:lstStyle/>
          <a:p>
            <a:r>
              <a:rPr lang="en-GB" dirty="0"/>
              <a:t>The standard text area has 5 predefined type levels.</a:t>
            </a:r>
          </a:p>
          <a:p>
            <a:r>
              <a:rPr lang="en-GB" dirty="0"/>
              <a:t>You can move up or down the levels using the increase or decrease indent buttons in the home tab.</a:t>
            </a:r>
          </a:p>
          <a:p>
            <a:r>
              <a:rPr lang="en-GB" dirty="0"/>
              <a:t>We recommend that you do not use the bullet button, as this does not apply the correct bullet formatting.</a:t>
            </a:r>
          </a:p>
        </p:txBody>
      </p:sp>
      <p:sp>
        <p:nvSpPr>
          <p:cNvPr id="5" name="Content Placeholder 4">
            <a:extLst>
              <a:ext uri="{FF2B5EF4-FFF2-40B4-BE49-F238E27FC236}">
                <a16:creationId xmlns:a16="http://schemas.microsoft.com/office/drawing/2014/main" id="{40BDD559-849D-322F-349F-D7B42B9B7B8E}"/>
              </a:ext>
            </a:extLst>
          </p:cNvPr>
          <p:cNvSpPr>
            <a:spLocks noGrp="1"/>
          </p:cNvSpPr>
          <p:nvPr>
            <p:ph sz="half" idx="2"/>
          </p:nvPr>
        </p:nvSpPr>
        <p:spPr/>
        <p:txBody>
          <a:bodyPr/>
          <a:lstStyle/>
          <a:p>
            <a:r>
              <a:rPr lang="en-GB" dirty="0"/>
              <a:t>Level 1 is for general text</a:t>
            </a:r>
          </a:p>
          <a:p>
            <a:pPr lvl="1"/>
            <a:r>
              <a:rPr lang="en-GB" dirty="0"/>
              <a:t>Level 2 is for subheadings within body copy</a:t>
            </a:r>
          </a:p>
          <a:p>
            <a:pPr lvl="2"/>
            <a:r>
              <a:rPr lang="en-GB" dirty="0"/>
              <a:t>Level 3 is for key facts </a:t>
            </a:r>
            <a:br>
              <a:rPr lang="en-GB" dirty="0"/>
            </a:br>
            <a:r>
              <a:rPr lang="en-GB" dirty="0">
                <a:solidFill>
                  <a:schemeClr val="accent1"/>
                </a:solidFill>
              </a:rPr>
              <a:t>and can be made mid blue</a:t>
            </a:r>
            <a:endParaRPr lang="en-GB" dirty="0"/>
          </a:p>
          <a:p>
            <a:pPr lvl="3"/>
            <a:r>
              <a:rPr lang="en-GB" dirty="0"/>
              <a:t>Level 4 is the first level of bullets</a:t>
            </a:r>
          </a:p>
          <a:p>
            <a:pPr lvl="4"/>
            <a:r>
              <a:rPr lang="en-GB" dirty="0"/>
              <a:t>Level 5 is the second level of bullets</a:t>
            </a:r>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
        <p:nvSpPr>
          <p:cNvPr id="6" name="Footer Placeholder 5">
            <a:extLst>
              <a:ext uri="{FF2B5EF4-FFF2-40B4-BE49-F238E27FC236}">
                <a16:creationId xmlns:a16="http://schemas.microsoft.com/office/drawing/2014/main" id="{93DF58DD-D01B-019D-883E-FC555459573A}"/>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050B2746-8BB7-1924-6F06-66DA24173449}"/>
              </a:ext>
            </a:extLst>
          </p:cNvPr>
          <p:cNvSpPr>
            <a:spLocks noGrp="1"/>
          </p:cNvSpPr>
          <p:nvPr>
            <p:ph type="sldNum" sz="quarter" idx="12"/>
          </p:nvPr>
        </p:nvSpPr>
        <p:spPr/>
        <p:txBody>
          <a:bodyPr/>
          <a:lstStyle/>
          <a:p>
            <a:fld id="{CBA53E11-492D-48B3-9F9B-09541CA2A39A}" type="slidenum">
              <a:rPr lang="en-GB" smtClean="0"/>
              <a:t>10</a:t>
            </a:fld>
            <a:endParaRPr lang="en-GB"/>
          </a:p>
        </p:txBody>
      </p:sp>
    </p:spTree>
    <p:extLst>
      <p:ext uri="{BB962C8B-B14F-4D97-AF65-F5344CB8AC3E}">
        <p14:creationId xmlns:p14="http://schemas.microsoft.com/office/powerpoint/2010/main" val="5713387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sz="half" idx="1"/>
          </p:nvPr>
        </p:nvSpPr>
        <p:spPr/>
        <p:txBody>
          <a:bodyPr/>
          <a:lstStyle/>
          <a:p>
            <a:r>
              <a:rPr lang="en-GB" dirty="0"/>
              <a:t>The standard text area has 5 predefined type levels.</a:t>
            </a:r>
          </a:p>
          <a:p>
            <a:r>
              <a:rPr lang="en-GB" dirty="0"/>
              <a:t>You can move up or down the levels using the increase or decrease indent buttons in the home tab.</a:t>
            </a:r>
          </a:p>
          <a:p>
            <a:r>
              <a:rPr lang="en-GB" dirty="0"/>
              <a:t>We recommend that you do not use the bullet button, as this does not apply the correct bullet formatting.</a:t>
            </a:r>
          </a:p>
        </p:txBody>
      </p:sp>
      <p:sp>
        <p:nvSpPr>
          <p:cNvPr id="5" name="Content Placeholder 4">
            <a:extLst>
              <a:ext uri="{FF2B5EF4-FFF2-40B4-BE49-F238E27FC236}">
                <a16:creationId xmlns:a16="http://schemas.microsoft.com/office/drawing/2014/main" id="{40BDD559-849D-322F-349F-D7B42B9B7B8E}"/>
              </a:ext>
            </a:extLst>
          </p:cNvPr>
          <p:cNvSpPr>
            <a:spLocks noGrp="1"/>
          </p:cNvSpPr>
          <p:nvPr>
            <p:ph sz="half" idx="2"/>
          </p:nvPr>
        </p:nvSpPr>
        <p:spPr/>
        <p:txBody>
          <a:bodyPr/>
          <a:lstStyle/>
          <a:p>
            <a:r>
              <a:rPr lang="en-GB" dirty="0"/>
              <a:t>Level 1 is for general text</a:t>
            </a:r>
          </a:p>
          <a:p>
            <a:pPr lvl="1"/>
            <a:r>
              <a:rPr lang="en-GB" dirty="0"/>
              <a:t>Level 2 is for subheadings within body copy</a:t>
            </a:r>
          </a:p>
          <a:p>
            <a:pPr lvl="2"/>
            <a:r>
              <a:rPr lang="en-GB" dirty="0"/>
              <a:t>Level 3 is for key facts </a:t>
            </a:r>
            <a:br>
              <a:rPr lang="en-GB" dirty="0"/>
            </a:br>
            <a:r>
              <a:rPr lang="en-GB" dirty="0">
                <a:solidFill>
                  <a:schemeClr val="accent1"/>
                </a:solidFill>
              </a:rPr>
              <a:t>and can be made mid blue</a:t>
            </a:r>
            <a:endParaRPr lang="en-GB" dirty="0"/>
          </a:p>
          <a:p>
            <a:pPr lvl="3"/>
            <a:r>
              <a:rPr lang="en-GB" dirty="0"/>
              <a:t>Level 4 is the first level of bullets</a:t>
            </a:r>
          </a:p>
          <a:p>
            <a:pPr lvl="4"/>
            <a:r>
              <a:rPr lang="en-GB" dirty="0"/>
              <a:t>Level 5 is the second level of bullets</a:t>
            </a:r>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
        <p:nvSpPr>
          <p:cNvPr id="6" name="Content Placeholder 5">
            <a:extLst>
              <a:ext uri="{FF2B5EF4-FFF2-40B4-BE49-F238E27FC236}">
                <a16:creationId xmlns:a16="http://schemas.microsoft.com/office/drawing/2014/main" id="{A622270D-9E7E-2B38-B257-673A9C3FBE35}"/>
              </a:ext>
            </a:extLst>
          </p:cNvPr>
          <p:cNvSpPr>
            <a:spLocks noGrp="1"/>
          </p:cNvSpPr>
          <p:nvPr>
            <p:ph sz="half" idx="14"/>
          </p:nvPr>
        </p:nvSpPr>
        <p:spPr/>
        <p:txBody>
          <a:bodyPr/>
          <a:lstStyle/>
          <a:p>
            <a:r>
              <a:rPr lang="en-GB" dirty="0"/>
              <a:t>Lorem ipsum dolor sit amet, consectetuer adipiscing elit. Maecenas porttitor congue massa. Fusce posuere, magna sed pulvinar ultricies, purus lectus malesuada libero, sit amet commodo magna eros quis </a:t>
            </a:r>
            <a:r>
              <a:rPr lang="en-GB" dirty="0" err="1"/>
              <a:t>urna</a:t>
            </a:r>
            <a:r>
              <a:rPr lang="en-GB" dirty="0"/>
              <a:t>.</a:t>
            </a:r>
          </a:p>
          <a:p>
            <a:r>
              <a:rPr lang="en-GB" dirty="0"/>
              <a:t>Nunc viverra imperdiet enim. Fusce est. Vivamus a </a:t>
            </a:r>
            <a:r>
              <a:rPr lang="en-GB" dirty="0" err="1"/>
              <a:t>tellus</a:t>
            </a:r>
            <a:r>
              <a:rPr lang="en-GB" dirty="0"/>
              <a:t>.</a:t>
            </a:r>
          </a:p>
        </p:txBody>
      </p:sp>
      <p:sp>
        <p:nvSpPr>
          <p:cNvPr id="7" name="Footer Placeholder 6">
            <a:extLst>
              <a:ext uri="{FF2B5EF4-FFF2-40B4-BE49-F238E27FC236}">
                <a16:creationId xmlns:a16="http://schemas.microsoft.com/office/drawing/2014/main" id="{01B91608-372F-6FC1-341B-5CA868E6BC5E}"/>
              </a:ext>
            </a:extLst>
          </p:cNvPr>
          <p:cNvSpPr>
            <a:spLocks noGrp="1"/>
          </p:cNvSpPr>
          <p:nvPr>
            <p:ph type="ftr" sz="quarter" idx="11"/>
          </p:nvPr>
        </p:nvSpPr>
        <p:spPr/>
        <p:txBody>
          <a:bodyPr/>
          <a:lstStyle/>
          <a:p>
            <a:r>
              <a:rPr lang="en-GB"/>
              <a:t>Footer goes here and can be edited via Insert &gt; Header &amp; Footer</a:t>
            </a:r>
          </a:p>
        </p:txBody>
      </p:sp>
      <p:sp>
        <p:nvSpPr>
          <p:cNvPr id="8" name="Slide Number Placeholder 7">
            <a:extLst>
              <a:ext uri="{FF2B5EF4-FFF2-40B4-BE49-F238E27FC236}">
                <a16:creationId xmlns:a16="http://schemas.microsoft.com/office/drawing/2014/main" id="{5815266C-5CC1-9E1C-7BA0-6065D09E5C1B}"/>
              </a:ext>
            </a:extLst>
          </p:cNvPr>
          <p:cNvSpPr>
            <a:spLocks noGrp="1"/>
          </p:cNvSpPr>
          <p:nvPr>
            <p:ph type="sldNum" sz="quarter" idx="12"/>
          </p:nvPr>
        </p:nvSpPr>
        <p:spPr/>
        <p:txBody>
          <a:bodyPr/>
          <a:lstStyle/>
          <a:p>
            <a:fld id="{CBA53E11-492D-48B3-9F9B-09541CA2A39A}" type="slidenum">
              <a:rPr lang="en-GB" smtClean="0"/>
              <a:t>11</a:t>
            </a:fld>
            <a:endParaRPr lang="en-GB"/>
          </a:p>
        </p:txBody>
      </p:sp>
    </p:spTree>
    <p:extLst>
      <p:ext uri="{BB962C8B-B14F-4D97-AF65-F5344CB8AC3E}">
        <p14:creationId xmlns:p14="http://schemas.microsoft.com/office/powerpoint/2010/main" val="26964183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C9CA-094A-75FF-8F6B-24EECD724EA7}"/>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E3407791-16D5-B5B1-6075-F6FF60547521}"/>
              </a:ext>
            </a:extLst>
          </p:cNvPr>
          <p:cNvSpPr>
            <a:spLocks noGrp="1"/>
          </p:cNvSpPr>
          <p:nvPr>
            <p:ph sz="half" idx="1"/>
          </p:nvPr>
        </p:nvSpPr>
        <p:spPr/>
        <p:txBody>
          <a:bodyPr/>
          <a:lstStyle/>
          <a:p>
            <a:pPr lvl="1"/>
            <a:r>
              <a:rPr lang="en-GB" dirty="0"/>
              <a:t>Subheading in 2</a:t>
            </a:r>
            <a:r>
              <a:rPr lang="en-GB" baseline="30000" dirty="0"/>
              <a:t>nd</a:t>
            </a:r>
            <a:r>
              <a:rPr lang="en-GB" dirty="0"/>
              <a:t> level</a:t>
            </a:r>
          </a:p>
          <a:p>
            <a:r>
              <a:rPr lang="en-GB" dirty="0"/>
              <a:t>Main copy in 1</a:t>
            </a:r>
            <a:r>
              <a:rPr lang="en-GB" baseline="30000" dirty="0"/>
              <a:t>st</a:t>
            </a:r>
            <a:r>
              <a:rPr lang="en-GB" dirty="0"/>
              <a:t> level lorem ipsum dolor sit amet, consectetuer </a:t>
            </a:r>
            <a:r>
              <a:rPr lang="en-GB" dirty="0" err="1"/>
              <a:t>adipiscing</a:t>
            </a:r>
            <a:r>
              <a:rPr lang="en-GB" dirty="0"/>
              <a:t> </a:t>
            </a:r>
            <a:r>
              <a:rPr lang="en-GB" dirty="0" err="1"/>
              <a:t>elit</a:t>
            </a:r>
            <a:endParaRPr lang="en-GB" dirty="0"/>
          </a:p>
        </p:txBody>
      </p:sp>
      <p:sp>
        <p:nvSpPr>
          <p:cNvPr id="4" name="Content Placeholder 3">
            <a:extLst>
              <a:ext uri="{FF2B5EF4-FFF2-40B4-BE49-F238E27FC236}">
                <a16:creationId xmlns:a16="http://schemas.microsoft.com/office/drawing/2014/main" id="{94FD13C9-9A76-4F18-1C32-D8D48CA3DF3D}"/>
              </a:ext>
            </a:extLst>
          </p:cNvPr>
          <p:cNvSpPr>
            <a:spLocks noGrp="1"/>
          </p:cNvSpPr>
          <p:nvPr>
            <p:ph sz="half" idx="2"/>
          </p:nvPr>
        </p:nvSpPr>
        <p:spPr/>
        <p:txBody>
          <a:bodyPr/>
          <a:lstStyle/>
          <a:p>
            <a:pPr lvl="1"/>
            <a:r>
              <a:rPr lang="en-GB" dirty="0"/>
              <a:t>Subheading in 2</a:t>
            </a:r>
            <a:r>
              <a:rPr lang="en-GB" baseline="30000" dirty="0"/>
              <a:t>nd</a:t>
            </a:r>
            <a:r>
              <a:rPr lang="en-GB" dirty="0"/>
              <a:t> level</a:t>
            </a:r>
          </a:p>
          <a:p>
            <a:r>
              <a:rPr lang="en-GB" dirty="0"/>
              <a:t>Main copy in 1</a:t>
            </a:r>
            <a:r>
              <a:rPr lang="en-GB" baseline="30000" dirty="0"/>
              <a:t>st</a:t>
            </a:r>
            <a:r>
              <a:rPr lang="en-GB" dirty="0"/>
              <a:t> level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5" name="Footer Placeholder 4">
            <a:extLst>
              <a:ext uri="{FF2B5EF4-FFF2-40B4-BE49-F238E27FC236}">
                <a16:creationId xmlns:a16="http://schemas.microsoft.com/office/drawing/2014/main" id="{41AD6C1F-D34C-B157-7875-E72A475CFEA4}"/>
              </a:ext>
            </a:extLst>
          </p:cNvPr>
          <p:cNvSpPr>
            <a:spLocks noGrp="1"/>
          </p:cNvSpPr>
          <p:nvPr>
            <p:ph type="ftr" sz="quarter" idx="11"/>
          </p:nvPr>
        </p:nvSpPr>
        <p:spPr/>
        <p:txBody>
          <a:bodyPr/>
          <a:lstStyle/>
          <a:p>
            <a:r>
              <a:rPr lang="en-GB"/>
              <a:t>Footer goes here and can be edited via Insert &gt; Header &amp; Footer</a:t>
            </a:r>
          </a:p>
        </p:txBody>
      </p:sp>
      <p:sp>
        <p:nvSpPr>
          <p:cNvPr id="6" name="Slide Number Placeholder 5">
            <a:extLst>
              <a:ext uri="{FF2B5EF4-FFF2-40B4-BE49-F238E27FC236}">
                <a16:creationId xmlns:a16="http://schemas.microsoft.com/office/drawing/2014/main" id="{E418FEC3-8D59-22A2-E735-12516E91F227}"/>
              </a:ext>
            </a:extLst>
          </p:cNvPr>
          <p:cNvSpPr>
            <a:spLocks noGrp="1"/>
          </p:cNvSpPr>
          <p:nvPr>
            <p:ph type="sldNum" sz="quarter" idx="12"/>
          </p:nvPr>
        </p:nvSpPr>
        <p:spPr/>
        <p:txBody>
          <a:bodyPr/>
          <a:lstStyle/>
          <a:p>
            <a:fld id="{CBA53E11-492D-48B3-9F9B-09541CA2A39A}" type="slidenum">
              <a:rPr lang="en-GB" smtClean="0"/>
              <a:t>12</a:t>
            </a:fld>
            <a:endParaRPr lang="en-GB"/>
          </a:p>
        </p:txBody>
      </p:sp>
      <p:sp>
        <p:nvSpPr>
          <p:cNvPr id="7" name="Text Placeholder 6">
            <a:extLst>
              <a:ext uri="{FF2B5EF4-FFF2-40B4-BE49-F238E27FC236}">
                <a16:creationId xmlns:a16="http://schemas.microsoft.com/office/drawing/2014/main" id="{13D8F493-FBBB-935F-11EC-5BB105D50F22}"/>
              </a:ext>
            </a:extLst>
          </p:cNvPr>
          <p:cNvSpPr>
            <a:spLocks noGrp="1"/>
          </p:cNvSpPr>
          <p:nvPr>
            <p:ph type="body" sz="quarter" idx="13"/>
          </p:nvPr>
        </p:nvSpPr>
        <p:spPr/>
        <p:txBody>
          <a:bodyPr/>
          <a:lstStyle/>
          <a:p>
            <a:r>
              <a:rPr lang="en-GB" dirty="0"/>
              <a:t>Example subtitle</a:t>
            </a:r>
          </a:p>
        </p:txBody>
      </p:sp>
      <p:sp>
        <p:nvSpPr>
          <p:cNvPr id="8" name="Content Placeholder 7">
            <a:extLst>
              <a:ext uri="{FF2B5EF4-FFF2-40B4-BE49-F238E27FC236}">
                <a16:creationId xmlns:a16="http://schemas.microsoft.com/office/drawing/2014/main" id="{525B7E73-C68C-329D-FA55-CC0DCD533A86}"/>
              </a:ext>
            </a:extLst>
          </p:cNvPr>
          <p:cNvSpPr>
            <a:spLocks noGrp="1"/>
          </p:cNvSpPr>
          <p:nvPr>
            <p:ph sz="half" idx="14"/>
          </p:nvPr>
        </p:nvSpPr>
        <p:spPr/>
        <p:txBody>
          <a:bodyPr/>
          <a:lstStyle/>
          <a:p>
            <a:pPr lvl="1"/>
            <a:r>
              <a:rPr lang="en-GB" dirty="0"/>
              <a:t>Subheading in 2</a:t>
            </a:r>
            <a:r>
              <a:rPr lang="en-GB" baseline="30000" dirty="0"/>
              <a:t>nd</a:t>
            </a:r>
            <a:r>
              <a:rPr lang="en-GB" dirty="0"/>
              <a:t> level</a:t>
            </a:r>
          </a:p>
          <a:p>
            <a:r>
              <a:rPr lang="en-GB" dirty="0"/>
              <a:t>Main copy in 1</a:t>
            </a:r>
            <a:r>
              <a:rPr lang="en-GB" baseline="30000" dirty="0"/>
              <a:t>st</a:t>
            </a:r>
            <a:r>
              <a:rPr lang="en-GB" dirty="0"/>
              <a:t> level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9" name="Content Placeholder 8">
            <a:extLst>
              <a:ext uri="{FF2B5EF4-FFF2-40B4-BE49-F238E27FC236}">
                <a16:creationId xmlns:a16="http://schemas.microsoft.com/office/drawing/2014/main" id="{4EFEF8D4-1255-84FB-4382-2084509AFC3A}"/>
              </a:ext>
            </a:extLst>
          </p:cNvPr>
          <p:cNvSpPr>
            <a:spLocks noGrp="1"/>
          </p:cNvSpPr>
          <p:nvPr>
            <p:ph sz="half" idx="15"/>
          </p:nvPr>
        </p:nvSpPr>
        <p:spPr/>
        <p:txBody>
          <a:bodyPr/>
          <a:lstStyle/>
          <a:p>
            <a:pPr lvl="1"/>
            <a:r>
              <a:rPr lang="en-GB" dirty="0"/>
              <a:t>Subheading in 2</a:t>
            </a:r>
            <a:r>
              <a:rPr lang="en-GB" baseline="30000" dirty="0"/>
              <a:t>nd</a:t>
            </a:r>
            <a:r>
              <a:rPr lang="en-GB" dirty="0"/>
              <a:t> level</a:t>
            </a:r>
          </a:p>
          <a:p>
            <a:r>
              <a:rPr lang="en-GB" dirty="0"/>
              <a:t>Main copy in 1</a:t>
            </a:r>
            <a:r>
              <a:rPr lang="en-GB" baseline="30000" dirty="0"/>
              <a:t>st</a:t>
            </a:r>
            <a:r>
              <a:rPr lang="en-GB" dirty="0"/>
              <a:t> level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10" name="Picture Placeholder 9">
            <a:extLst>
              <a:ext uri="{FF2B5EF4-FFF2-40B4-BE49-F238E27FC236}">
                <a16:creationId xmlns:a16="http://schemas.microsoft.com/office/drawing/2014/main" id="{93CFA151-99DE-EA1D-B7C4-2B25F2ABE554}"/>
              </a:ext>
            </a:extLst>
          </p:cNvPr>
          <p:cNvSpPr>
            <a:spLocks noGrp="1"/>
          </p:cNvSpPr>
          <p:nvPr>
            <p:ph type="pic" sz="quarter" idx="16"/>
          </p:nvPr>
        </p:nvSpPr>
        <p:spPr/>
      </p:sp>
      <p:sp>
        <p:nvSpPr>
          <p:cNvPr id="11" name="Picture Placeholder 10">
            <a:extLst>
              <a:ext uri="{FF2B5EF4-FFF2-40B4-BE49-F238E27FC236}">
                <a16:creationId xmlns:a16="http://schemas.microsoft.com/office/drawing/2014/main" id="{376CC03C-0BF9-1AE5-84F5-42EB11B5B6F0}"/>
              </a:ext>
            </a:extLst>
          </p:cNvPr>
          <p:cNvSpPr>
            <a:spLocks noGrp="1"/>
          </p:cNvSpPr>
          <p:nvPr>
            <p:ph type="pic" sz="quarter" idx="17"/>
          </p:nvPr>
        </p:nvSpPr>
        <p:spPr/>
      </p:sp>
      <p:sp>
        <p:nvSpPr>
          <p:cNvPr id="12" name="Picture Placeholder 11">
            <a:extLst>
              <a:ext uri="{FF2B5EF4-FFF2-40B4-BE49-F238E27FC236}">
                <a16:creationId xmlns:a16="http://schemas.microsoft.com/office/drawing/2014/main" id="{A3049BEE-BCAA-CC7C-5CA3-3D09D396BCDC}"/>
              </a:ext>
            </a:extLst>
          </p:cNvPr>
          <p:cNvSpPr>
            <a:spLocks noGrp="1"/>
          </p:cNvSpPr>
          <p:nvPr>
            <p:ph type="pic" sz="quarter" idx="18"/>
          </p:nvPr>
        </p:nvSpPr>
        <p:spPr/>
      </p:sp>
      <p:sp>
        <p:nvSpPr>
          <p:cNvPr id="13" name="Picture Placeholder 12">
            <a:extLst>
              <a:ext uri="{FF2B5EF4-FFF2-40B4-BE49-F238E27FC236}">
                <a16:creationId xmlns:a16="http://schemas.microsoft.com/office/drawing/2014/main" id="{FF46977D-A080-97FC-79FA-3445FFB85BBD}"/>
              </a:ext>
            </a:extLst>
          </p:cNvPr>
          <p:cNvSpPr>
            <a:spLocks noGrp="1"/>
          </p:cNvSpPr>
          <p:nvPr>
            <p:ph type="pic" sz="quarter" idx="19"/>
          </p:nvPr>
        </p:nvSpPr>
        <p:spPr/>
      </p:sp>
    </p:spTree>
    <p:extLst>
      <p:ext uri="{BB962C8B-B14F-4D97-AF65-F5344CB8AC3E}">
        <p14:creationId xmlns:p14="http://schemas.microsoft.com/office/powerpoint/2010/main" val="23462639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A6FF2E-0F11-B26F-65CE-3A2B20B7A70B}"/>
              </a:ext>
            </a:extLst>
          </p:cNvPr>
          <p:cNvSpPr>
            <a:spLocks noGrp="1"/>
          </p:cNvSpPr>
          <p:nvPr>
            <p:ph type="pic" sz="quarter" idx="14"/>
          </p:nvPr>
        </p:nvSpPr>
        <p:spPr/>
      </p:sp>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sz="half" idx="1"/>
          </p:nvPr>
        </p:nvSpPr>
        <p:spPr/>
        <p:txBody>
          <a:bodyPr/>
          <a:lstStyle/>
          <a:p>
            <a:r>
              <a:rPr lang="en-GB" dirty="0"/>
              <a:t>The standard text area has 5 predefined type levels.</a:t>
            </a:r>
          </a:p>
          <a:p>
            <a:r>
              <a:rPr lang="en-GB" dirty="0"/>
              <a:t>You can move up or down the levels using the increase or decrease indent buttons in the home tab.</a:t>
            </a:r>
          </a:p>
          <a:p>
            <a:r>
              <a:rPr lang="en-GB" dirty="0"/>
              <a:t>We recommend that you do not use the bullet button, as this does not apply the correct bullet formatting.</a:t>
            </a:r>
          </a:p>
          <a:p>
            <a:r>
              <a:rPr lang="en-GB" dirty="0"/>
              <a:t>Level 1 is for general text</a:t>
            </a:r>
          </a:p>
          <a:p>
            <a:pPr lvl="1"/>
            <a:r>
              <a:rPr lang="en-GB" dirty="0"/>
              <a:t>Level 2 is for subheadings within body copy</a:t>
            </a:r>
          </a:p>
          <a:p>
            <a:pPr lvl="2"/>
            <a:r>
              <a:rPr lang="en-GB" dirty="0"/>
              <a:t>Level 3 is for key facts </a:t>
            </a:r>
            <a:br>
              <a:rPr lang="en-GB" dirty="0"/>
            </a:br>
            <a:r>
              <a:rPr lang="en-GB" dirty="0">
                <a:solidFill>
                  <a:schemeClr val="accent1"/>
                </a:solidFill>
              </a:rPr>
              <a:t>and can be made mid blue</a:t>
            </a:r>
            <a:endParaRPr lang="en-GB" dirty="0"/>
          </a:p>
          <a:p>
            <a:pPr lvl="3"/>
            <a:r>
              <a:rPr lang="en-GB" dirty="0"/>
              <a:t>Level 4 is the first level of bullets</a:t>
            </a:r>
          </a:p>
          <a:p>
            <a:pPr lvl="4"/>
            <a:r>
              <a:rPr lang="en-GB" dirty="0"/>
              <a:t>Level 5 is the second level of bullets</a:t>
            </a:r>
          </a:p>
        </p:txBody>
      </p:sp>
      <p:sp>
        <p:nvSpPr>
          <p:cNvPr id="6" name="Footer Placeholder 5">
            <a:extLst>
              <a:ext uri="{FF2B5EF4-FFF2-40B4-BE49-F238E27FC236}">
                <a16:creationId xmlns:a16="http://schemas.microsoft.com/office/drawing/2014/main" id="{F6F6DAF5-1F8D-5923-BC81-E1E2ECA4893F}"/>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54D309F8-6B6E-567A-8ECC-B1AD179A130D}"/>
              </a:ext>
            </a:extLst>
          </p:cNvPr>
          <p:cNvSpPr>
            <a:spLocks noGrp="1"/>
          </p:cNvSpPr>
          <p:nvPr>
            <p:ph type="sldNum" sz="quarter" idx="12"/>
          </p:nvPr>
        </p:nvSpPr>
        <p:spPr/>
        <p:txBody>
          <a:bodyPr/>
          <a:lstStyle/>
          <a:p>
            <a:fld id="{CBA53E11-492D-48B3-9F9B-09541CA2A39A}" type="slidenum">
              <a:rPr lang="en-GB" smtClean="0"/>
              <a:t>13</a:t>
            </a:fld>
            <a:endParaRPr lang="en-GB"/>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Tree>
    <p:extLst>
      <p:ext uri="{BB962C8B-B14F-4D97-AF65-F5344CB8AC3E}">
        <p14:creationId xmlns:p14="http://schemas.microsoft.com/office/powerpoint/2010/main" val="24426440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sz="half" idx="1"/>
          </p:nvPr>
        </p:nvSpPr>
        <p:spPr/>
        <p:txBody>
          <a:bodyPr/>
          <a:lstStyle/>
          <a:p>
            <a:r>
              <a:rPr lang="en-GB" dirty="0"/>
              <a:t>Level 1 is for general text</a:t>
            </a:r>
          </a:p>
          <a:p>
            <a:pPr lvl="1"/>
            <a:r>
              <a:rPr lang="en-GB" dirty="0"/>
              <a:t>Level 2 is for subheadings within body copy</a:t>
            </a:r>
          </a:p>
          <a:p>
            <a:pPr lvl="2"/>
            <a:r>
              <a:rPr lang="en-GB" dirty="0"/>
              <a:t>Level 3 is for key facts </a:t>
            </a:r>
            <a:br>
              <a:rPr lang="en-GB" dirty="0"/>
            </a:br>
            <a:r>
              <a:rPr lang="en-GB" dirty="0">
                <a:solidFill>
                  <a:schemeClr val="accent1"/>
                </a:solidFill>
              </a:rPr>
              <a:t>and can be made mid blue</a:t>
            </a:r>
            <a:endParaRPr lang="en-GB" dirty="0"/>
          </a:p>
          <a:p>
            <a:pPr lvl="3"/>
            <a:r>
              <a:rPr lang="en-GB" dirty="0"/>
              <a:t>Level 4 is the first level of bullets</a:t>
            </a:r>
          </a:p>
          <a:p>
            <a:pPr lvl="4"/>
            <a:r>
              <a:rPr lang="en-GB" dirty="0"/>
              <a:t>Level 5 is the second level of bullets</a:t>
            </a:r>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
        <p:nvSpPr>
          <p:cNvPr id="6" name="Footer Placeholder 5">
            <a:extLst>
              <a:ext uri="{FF2B5EF4-FFF2-40B4-BE49-F238E27FC236}">
                <a16:creationId xmlns:a16="http://schemas.microsoft.com/office/drawing/2014/main" id="{F6F6DAF5-1F8D-5923-BC81-E1E2ECA4893F}"/>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54D309F8-6B6E-567A-8ECC-B1AD179A130D}"/>
              </a:ext>
            </a:extLst>
          </p:cNvPr>
          <p:cNvSpPr>
            <a:spLocks noGrp="1"/>
          </p:cNvSpPr>
          <p:nvPr>
            <p:ph type="sldNum" sz="quarter" idx="12"/>
          </p:nvPr>
        </p:nvSpPr>
        <p:spPr/>
        <p:txBody>
          <a:bodyPr/>
          <a:lstStyle/>
          <a:p>
            <a:fld id="{CBA53E11-492D-48B3-9F9B-09541CA2A39A}" type="slidenum">
              <a:rPr lang="en-GB" smtClean="0"/>
              <a:t>14</a:t>
            </a:fld>
            <a:endParaRPr lang="en-GB"/>
          </a:p>
        </p:txBody>
      </p:sp>
      <p:sp>
        <p:nvSpPr>
          <p:cNvPr id="11" name="Picture Placeholder 10">
            <a:extLst>
              <a:ext uri="{FF2B5EF4-FFF2-40B4-BE49-F238E27FC236}">
                <a16:creationId xmlns:a16="http://schemas.microsoft.com/office/drawing/2014/main" id="{3A4A1F62-F3AF-8F35-6962-E3731A96827B}"/>
              </a:ext>
            </a:extLst>
          </p:cNvPr>
          <p:cNvSpPr>
            <a:spLocks noGrp="1"/>
          </p:cNvSpPr>
          <p:nvPr>
            <p:ph type="pic" sz="quarter" idx="14"/>
          </p:nvPr>
        </p:nvSpPr>
        <p:spPr/>
      </p:sp>
    </p:spTree>
    <p:extLst>
      <p:ext uri="{BB962C8B-B14F-4D97-AF65-F5344CB8AC3E}">
        <p14:creationId xmlns:p14="http://schemas.microsoft.com/office/powerpoint/2010/main" val="196143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sz="half" idx="1"/>
          </p:nvPr>
        </p:nvSpPr>
        <p:spPr/>
        <p:txBody>
          <a:bodyPr/>
          <a:lstStyle/>
          <a:p>
            <a:r>
              <a:rPr lang="en-GB" dirty="0"/>
              <a:t>Level 1 is for general text</a:t>
            </a:r>
          </a:p>
          <a:p>
            <a:pPr lvl="1"/>
            <a:r>
              <a:rPr lang="en-GB" dirty="0"/>
              <a:t>Level 2 is for subheadings within body copy</a:t>
            </a:r>
          </a:p>
          <a:p>
            <a:pPr lvl="2"/>
            <a:r>
              <a:rPr lang="en-GB" dirty="0"/>
              <a:t>Level 3 is for key facts </a:t>
            </a:r>
            <a:br>
              <a:rPr lang="en-GB" dirty="0"/>
            </a:br>
            <a:r>
              <a:rPr lang="en-GB" dirty="0">
                <a:solidFill>
                  <a:schemeClr val="accent1"/>
                </a:solidFill>
              </a:rPr>
              <a:t>and can be made mid blue</a:t>
            </a:r>
            <a:endParaRPr lang="en-GB" dirty="0"/>
          </a:p>
          <a:p>
            <a:pPr lvl="3"/>
            <a:r>
              <a:rPr lang="en-GB" dirty="0"/>
              <a:t>Level 4 is the first level of bullets</a:t>
            </a:r>
          </a:p>
          <a:p>
            <a:pPr lvl="4"/>
            <a:r>
              <a:rPr lang="en-GB" dirty="0"/>
              <a:t>Level 5 is the second level of bullets</a:t>
            </a:r>
          </a:p>
        </p:txBody>
      </p:sp>
      <p:sp>
        <p:nvSpPr>
          <p:cNvPr id="6" name="Footer Placeholder 5">
            <a:extLst>
              <a:ext uri="{FF2B5EF4-FFF2-40B4-BE49-F238E27FC236}">
                <a16:creationId xmlns:a16="http://schemas.microsoft.com/office/drawing/2014/main" id="{F6F6DAF5-1F8D-5923-BC81-E1E2ECA4893F}"/>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54D309F8-6B6E-567A-8ECC-B1AD179A130D}"/>
              </a:ext>
            </a:extLst>
          </p:cNvPr>
          <p:cNvSpPr>
            <a:spLocks noGrp="1"/>
          </p:cNvSpPr>
          <p:nvPr>
            <p:ph type="sldNum" sz="quarter" idx="12"/>
          </p:nvPr>
        </p:nvSpPr>
        <p:spPr/>
        <p:txBody>
          <a:bodyPr/>
          <a:lstStyle/>
          <a:p>
            <a:fld id="{CBA53E11-492D-48B3-9F9B-09541CA2A39A}" type="slidenum">
              <a:rPr lang="en-GB" smtClean="0"/>
              <a:pPr/>
              <a:t>15</a:t>
            </a:fld>
            <a:endParaRPr lang="en-GB"/>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
        <p:nvSpPr>
          <p:cNvPr id="25" name="Picture Placeholder 24">
            <a:extLst>
              <a:ext uri="{FF2B5EF4-FFF2-40B4-BE49-F238E27FC236}">
                <a16:creationId xmlns:a16="http://schemas.microsoft.com/office/drawing/2014/main" id="{90FE7CF2-0855-E10C-F937-BA443958E7FA}"/>
              </a:ext>
            </a:extLst>
          </p:cNvPr>
          <p:cNvSpPr>
            <a:spLocks noGrp="1"/>
          </p:cNvSpPr>
          <p:nvPr>
            <p:ph type="pic" sz="quarter" idx="14"/>
          </p:nvPr>
        </p:nvSpPr>
        <p:spPr/>
      </p:sp>
      <p:sp>
        <p:nvSpPr>
          <p:cNvPr id="27" name="Picture Placeholder 26">
            <a:extLst>
              <a:ext uri="{FF2B5EF4-FFF2-40B4-BE49-F238E27FC236}">
                <a16:creationId xmlns:a16="http://schemas.microsoft.com/office/drawing/2014/main" id="{59347621-7485-901F-2296-22A4109D2137}"/>
              </a:ext>
            </a:extLst>
          </p:cNvPr>
          <p:cNvSpPr>
            <a:spLocks noGrp="1"/>
          </p:cNvSpPr>
          <p:nvPr>
            <p:ph type="pic" sz="quarter" idx="16"/>
          </p:nvPr>
        </p:nvSpPr>
        <p:spPr/>
      </p:sp>
      <p:sp>
        <p:nvSpPr>
          <p:cNvPr id="29" name="Picture Placeholder 28">
            <a:extLst>
              <a:ext uri="{FF2B5EF4-FFF2-40B4-BE49-F238E27FC236}">
                <a16:creationId xmlns:a16="http://schemas.microsoft.com/office/drawing/2014/main" id="{7F5C9496-AE8C-AD22-6183-C3B9AFFFAFB6}"/>
              </a:ext>
            </a:extLst>
          </p:cNvPr>
          <p:cNvSpPr>
            <a:spLocks noGrp="1"/>
          </p:cNvSpPr>
          <p:nvPr>
            <p:ph type="pic" sz="quarter" idx="17"/>
          </p:nvPr>
        </p:nvSpPr>
        <p:spPr/>
      </p:sp>
      <p:sp>
        <p:nvSpPr>
          <p:cNvPr id="31" name="Picture Placeholder 30">
            <a:extLst>
              <a:ext uri="{FF2B5EF4-FFF2-40B4-BE49-F238E27FC236}">
                <a16:creationId xmlns:a16="http://schemas.microsoft.com/office/drawing/2014/main" id="{A0D58DD7-0B58-F29C-C6C5-D63E531300E6}"/>
              </a:ext>
            </a:extLst>
          </p:cNvPr>
          <p:cNvSpPr>
            <a:spLocks noGrp="1"/>
          </p:cNvSpPr>
          <p:nvPr>
            <p:ph type="pic" sz="quarter" idx="15"/>
          </p:nvPr>
        </p:nvSpPr>
        <p:spPr/>
      </p:sp>
    </p:spTree>
    <p:extLst>
      <p:ext uri="{BB962C8B-B14F-4D97-AF65-F5344CB8AC3E}">
        <p14:creationId xmlns:p14="http://schemas.microsoft.com/office/powerpoint/2010/main" val="10695808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sz="half" idx="1"/>
          </p:nvPr>
        </p:nvSpPr>
        <p:spPr/>
        <p:txBody>
          <a:bodyPr/>
          <a:lstStyle/>
          <a:p>
            <a:r>
              <a:rPr lang="en-GB" dirty="0"/>
              <a:t>Level 1 is for general text</a:t>
            </a:r>
          </a:p>
          <a:p>
            <a:pPr lvl="1"/>
            <a:r>
              <a:rPr lang="en-GB" dirty="0"/>
              <a:t>Level 2 is for subheadings within body copy</a:t>
            </a:r>
          </a:p>
          <a:p>
            <a:pPr lvl="2"/>
            <a:r>
              <a:rPr lang="en-GB" dirty="0"/>
              <a:t>Level 3 is for key facts </a:t>
            </a:r>
            <a:br>
              <a:rPr lang="en-GB" dirty="0"/>
            </a:br>
            <a:r>
              <a:rPr lang="en-GB" dirty="0">
                <a:solidFill>
                  <a:schemeClr val="accent1"/>
                </a:solidFill>
              </a:rPr>
              <a:t>and can be made mid blue</a:t>
            </a:r>
            <a:endParaRPr lang="en-GB" dirty="0"/>
          </a:p>
          <a:p>
            <a:pPr lvl="3"/>
            <a:r>
              <a:rPr lang="en-GB" dirty="0"/>
              <a:t>Level 4 is the first level of bullets</a:t>
            </a:r>
          </a:p>
          <a:p>
            <a:pPr lvl="4"/>
            <a:r>
              <a:rPr lang="en-GB" dirty="0"/>
              <a:t>Level 5 is the second level of bullets</a:t>
            </a:r>
          </a:p>
        </p:txBody>
      </p:sp>
      <p:graphicFrame>
        <p:nvGraphicFramePr>
          <p:cNvPr id="10" name="Table 10">
            <a:extLst>
              <a:ext uri="{FF2B5EF4-FFF2-40B4-BE49-F238E27FC236}">
                <a16:creationId xmlns:a16="http://schemas.microsoft.com/office/drawing/2014/main" id="{B9B755D2-4C89-3982-FF8C-FEFC3CBDF145}"/>
              </a:ext>
            </a:extLst>
          </p:cNvPr>
          <p:cNvGraphicFramePr>
            <a:graphicFrameLocks noGrp="1"/>
          </p:cNvGraphicFramePr>
          <p:nvPr>
            <p:ph sz="half" idx="2"/>
            <p:extLst>
              <p:ext uri="{D42A27DB-BD31-4B8C-83A1-F6EECF244321}">
                <p14:modId xmlns:p14="http://schemas.microsoft.com/office/powerpoint/2010/main" val="547652597"/>
              </p:ext>
            </p:extLst>
          </p:nvPr>
        </p:nvGraphicFramePr>
        <p:xfrm>
          <a:off x="6400799" y="1412875"/>
          <a:ext cx="5383212" cy="3456624"/>
        </p:xfrm>
        <a:graphic>
          <a:graphicData uri="http://schemas.openxmlformats.org/drawingml/2006/table">
            <a:tbl>
              <a:tblPr firstRow="1">
                <a:tableStyleId>{5C22544A-7EE6-4342-B048-85BDC9FD1C3A}</a:tableStyleId>
              </a:tblPr>
              <a:tblGrid>
                <a:gridCol w="1345803">
                  <a:extLst>
                    <a:ext uri="{9D8B030D-6E8A-4147-A177-3AD203B41FA5}">
                      <a16:colId xmlns:a16="http://schemas.microsoft.com/office/drawing/2014/main" val="1985973070"/>
                    </a:ext>
                  </a:extLst>
                </a:gridCol>
                <a:gridCol w="1345803">
                  <a:extLst>
                    <a:ext uri="{9D8B030D-6E8A-4147-A177-3AD203B41FA5}">
                      <a16:colId xmlns:a16="http://schemas.microsoft.com/office/drawing/2014/main" val="3623842215"/>
                    </a:ext>
                  </a:extLst>
                </a:gridCol>
                <a:gridCol w="1345803">
                  <a:extLst>
                    <a:ext uri="{9D8B030D-6E8A-4147-A177-3AD203B41FA5}">
                      <a16:colId xmlns:a16="http://schemas.microsoft.com/office/drawing/2014/main" val="2045920380"/>
                    </a:ext>
                  </a:extLst>
                </a:gridCol>
                <a:gridCol w="1345803">
                  <a:extLst>
                    <a:ext uri="{9D8B030D-6E8A-4147-A177-3AD203B41FA5}">
                      <a16:colId xmlns:a16="http://schemas.microsoft.com/office/drawing/2014/main" val="3251257856"/>
                    </a:ext>
                  </a:extLst>
                </a:gridCol>
              </a:tblGrid>
              <a:tr h="576104">
                <a:tc>
                  <a:txBody>
                    <a:bodyPr/>
                    <a:lstStyle/>
                    <a:p>
                      <a:r>
                        <a:rPr lang="en-GB" sz="1200" b="0" dirty="0">
                          <a:latin typeface="Poppins SemiBold" panose="00000700000000000000" pitchFamily="2" charset="0"/>
                          <a:cs typeface="Poppins SemiBold" panose="00000700000000000000" pitchFamily="2" charset="0"/>
                        </a:rPr>
                        <a:t>Title in Poppins </a:t>
                      </a:r>
                      <a:r>
                        <a:rPr lang="en-GB" sz="1200" b="0" dirty="0" err="1">
                          <a:latin typeface="Poppins SemiBold" panose="00000700000000000000" pitchFamily="2" charset="0"/>
                          <a:cs typeface="Poppins SemiBold" panose="00000700000000000000" pitchFamily="2" charset="0"/>
                        </a:rPr>
                        <a:t>Semibold</a:t>
                      </a:r>
                      <a:endParaRPr lang="en-GB" sz="1200" b="0" dirty="0">
                        <a:latin typeface="Poppins SemiBold" panose="00000700000000000000" pitchFamily="2" charset="0"/>
                        <a:cs typeface="Poppins SemiBold" panose="00000700000000000000" pitchFamily="2" charset="0"/>
                      </a:endParaRPr>
                    </a:p>
                  </a:txBody>
                  <a:tcPr marL="72000" marR="72000" marT="72000" marB="72000" anchor="ctr">
                    <a:lnL w="12700" cmpd="sng">
                      <a:noFill/>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Title in Poppins </a:t>
                      </a:r>
                      <a:r>
                        <a:rPr kumimoji="0" lang="en-GB" sz="1200" b="0" i="0" u="none" strike="noStrike" kern="1200" cap="none" spc="0" normalizeH="0" baseline="0" noProof="0" dirty="0" err="1">
                          <a:ln>
                            <a:noFill/>
                          </a:ln>
                          <a:solidFill>
                            <a:prstClr val="white"/>
                          </a:solidFill>
                          <a:effectLst/>
                          <a:uLnTx/>
                          <a:uFillTx/>
                          <a:latin typeface="Poppins SemiBold" panose="00000700000000000000" pitchFamily="2" charset="0"/>
                          <a:ea typeface="+mn-ea"/>
                          <a:cs typeface="Poppins SemiBold" panose="00000700000000000000" pitchFamily="2" charset="0"/>
                        </a:rPr>
                        <a:t>Semibold</a:t>
                      </a:r>
                      <a:endParaRPr kumimoji="0" lang="en-GB" sz="1200" b="0" i="0"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Title in Poppins </a:t>
                      </a:r>
                      <a:r>
                        <a:rPr kumimoji="0" lang="en-GB" sz="1200" b="0" i="0" u="none" strike="noStrike" kern="1200" cap="none" spc="0" normalizeH="0" baseline="0" noProof="0" dirty="0" err="1">
                          <a:ln>
                            <a:noFill/>
                          </a:ln>
                          <a:solidFill>
                            <a:prstClr val="white"/>
                          </a:solidFill>
                          <a:effectLst/>
                          <a:uLnTx/>
                          <a:uFillTx/>
                          <a:latin typeface="Poppins SemiBold" panose="00000700000000000000" pitchFamily="2" charset="0"/>
                          <a:ea typeface="+mn-ea"/>
                          <a:cs typeface="Poppins SemiBold" panose="00000700000000000000" pitchFamily="2" charset="0"/>
                        </a:rPr>
                        <a:t>Semibold</a:t>
                      </a:r>
                      <a:endParaRPr kumimoji="0" lang="en-GB" sz="1200" b="0" i="0"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Title in Poppins </a:t>
                      </a:r>
                      <a:r>
                        <a:rPr kumimoji="0" lang="en-GB" sz="1200" b="0" i="0" u="none" strike="noStrike" kern="1200" cap="none" spc="0" normalizeH="0" baseline="0" noProof="0" dirty="0" err="1">
                          <a:ln>
                            <a:noFill/>
                          </a:ln>
                          <a:solidFill>
                            <a:prstClr val="white"/>
                          </a:solidFill>
                          <a:effectLst/>
                          <a:uLnTx/>
                          <a:uFillTx/>
                          <a:latin typeface="Poppins SemiBold" panose="00000700000000000000" pitchFamily="2" charset="0"/>
                          <a:ea typeface="+mn-ea"/>
                          <a:cs typeface="Poppins SemiBold" panose="00000700000000000000" pitchFamily="2" charset="0"/>
                        </a:rPr>
                        <a:t>Semibold</a:t>
                      </a:r>
                      <a:endParaRPr kumimoji="0" lang="en-GB" sz="1200" b="0" i="0"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a:txBody>
                  <a:tcPr marL="72000" marR="72000" marT="72000" marB="72000" anchor="ctr">
                    <a:lnL w="63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06902453"/>
                  </a:ext>
                </a:extLst>
              </a:tr>
              <a:tr h="576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638550"/>
                  </a:ext>
                </a:extLst>
              </a:tr>
              <a:tr h="576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020251"/>
                  </a:ext>
                </a:extLst>
              </a:tr>
              <a:tr h="576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16930"/>
                  </a:ext>
                </a:extLst>
              </a:tr>
              <a:tr h="576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891258"/>
                  </a:ext>
                </a:extLst>
              </a:tr>
              <a:tr h="576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B4E"/>
                          </a:solidFill>
                          <a:effectLst/>
                          <a:uLnTx/>
                          <a:uFillTx/>
                          <a:latin typeface="Poppins"/>
                          <a:ea typeface="+mn-ea"/>
                          <a:cs typeface="+mn-cs"/>
                        </a:rPr>
                        <a:t>Text in Poppins Regular</a:t>
                      </a:r>
                      <a:endParaRPr kumimoji="0" lang="en-GB" sz="1200" b="0" i="0" u="none" strike="noStrike" kern="1200" cap="none" spc="0" normalizeH="0" baseline="0" noProof="0" dirty="0">
                        <a:ln>
                          <a:noFill/>
                        </a:ln>
                        <a:solidFill>
                          <a:srgbClr val="161B4E"/>
                        </a:solidFill>
                        <a:effectLst/>
                        <a:uLnTx/>
                        <a:uFillTx/>
                        <a:latin typeface="Poppins"/>
                        <a:ea typeface="+mn-ea"/>
                        <a:cs typeface="+mn-cs"/>
                      </a:endParaRP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61B4E"/>
                          </a:solidFill>
                          <a:effectLst/>
                          <a:uLnTx/>
                          <a:uFillTx/>
                          <a:latin typeface="Poppins"/>
                          <a:ea typeface="+mn-ea"/>
                          <a:cs typeface="+mn-cs"/>
                        </a:rPr>
                        <a:t>Text in Poppins Regular</a:t>
                      </a:r>
                    </a:p>
                  </a:txBody>
                  <a:tcPr marL="72000" marR="72000" marT="72000" marB="72000" anchor="ctr">
                    <a:lnL w="12700" cmpd="sng">
                      <a:noFill/>
                    </a:lnL>
                    <a:lnR w="12700" cmpd="sng">
                      <a:noFill/>
                    </a:lnR>
                    <a:lnT w="63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0378935"/>
                  </a:ext>
                </a:extLst>
              </a:tr>
            </a:tbl>
          </a:graphicData>
        </a:graphic>
      </p:graphicFrame>
      <p:sp>
        <p:nvSpPr>
          <p:cNvPr id="6" name="Footer Placeholder 5">
            <a:extLst>
              <a:ext uri="{FF2B5EF4-FFF2-40B4-BE49-F238E27FC236}">
                <a16:creationId xmlns:a16="http://schemas.microsoft.com/office/drawing/2014/main" id="{F6F6DAF5-1F8D-5923-BC81-E1E2ECA4893F}"/>
              </a:ext>
            </a:extLst>
          </p:cNvPr>
          <p:cNvSpPr>
            <a:spLocks noGrp="1"/>
          </p:cNvSpPr>
          <p:nvPr>
            <p:ph type="ftr" sz="quarter" idx="11"/>
          </p:nvPr>
        </p:nvSpPr>
        <p:spPr/>
        <p:txBody>
          <a:bodyPr/>
          <a:lstStyle/>
          <a:p>
            <a:r>
              <a:rPr lang="en-GB"/>
              <a:t>Footer goes here and can be edited via Insert &gt; Header &amp; Footer</a:t>
            </a:r>
          </a:p>
        </p:txBody>
      </p:sp>
      <p:sp>
        <p:nvSpPr>
          <p:cNvPr id="7" name="Slide Number Placeholder 6">
            <a:extLst>
              <a:ext uri="{FF2B5EF4-FFF2-40B4-BE49-F238E27FC236}">
                <a16:creationId xmlns:a16="http://schemas.microsoft.com/office/drawing/2014/main" id="{54D309F8-6B6E-567A-8ECC-B1AD179A130D}"/>
              </a:ext>
            </a:extLst>
          </p:cNvPr>
          <p:cNvSpPr>
            <a:spLocks noGrp="1"/>
          </p:cNvSpPr>
          <p:nvPr>
            <p:ph type="sldNum" sz="quarter" idx="12"/>
          </p:nvPr>
        </p:nvSpPr>
        <p:spPr/>
        <p:txBody>
          <a:bodyPr/>
          <a:lstStyle/>
          <a:p>
            <a:fld id="{CBA53E11-492D-48B3-9F9B-09541CA2A39A}" type="slidenum">
              <a:rPr lang="en-GB" smtClean="0"/>
              <a:t>16</a:t>
            </a:fld>
            <a:endParaRPr lang="en-GB"/>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Tree>
    <p:extLst>
      <p:ext uri="{BB962C8B-B14F-4D97-AF65-F5344CB8AC3E}">
        <p14:creationId xmlns:p14="http://schemas.microsoft.com/office/powerpoint/2010/main" val="356034036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graphicFrame>
        <p:nvGraphicFramePr>
          <p:cNvPr id="11" name="Content Placeholder 10">
            <a:extLst>
              <a:ext uri="{FF2B5EF4-FFF2-40B4-BE49-F238E27FC236}">
                <a16:creationId xmlns:a16="http://schemas.microsoft.com/office/drawing/2014/main" id="{AAA1E6FB-8BB8-4B15-1FA0-BC8D8347619E}"/>
              </a:ext>
            </a:extLst>
          </p:cNvPr>
          <p:cNvGraphicFramePr>
            <a:graphicFrameLocks noGrp="1"/>
          </p:cNvGraphicFramePr>
          <p:nvPr>
            <p:ph sz="half" idx="1"/>
            <p:extLst>
              <p:ext uri="{D42A27DB-BD31-4B8C-83A1-F6EECF244321}">
                <p14:modId xmlns:p14="http://schemas.microsoft.com/office/powerpoint/2010/main" val="3102061312"/>
              </p:ext>
            </p:extLst>
          </p:nvPr>
        </p:nvGraphicFramePr>
        <p:xfrm>
          <a:off x="407988" y="1412875"/>
          <a:ext cx="360045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graphicFrame>
        <p:nvGraphicFramePr>
          <p:cNvPr id="17" name="Content Placeholder 16">
            <a:extLst>
              <a:ext uri="{FF2B5EF4-FFF2-40B4-BE49-F238E27FC236}">
                <a16:creationId xmlns:a16="http://schemas.microsoft.com/office/drawing/2014/main" id="{7C0EB529-FDBC-C02A-66E4-B77FF21ABCA3}"/>
              </a:ext>
            </a:extLst>
          </p:cNvPr>
          <p:cNvGraphicFramePr>
            <a:graphicFrameLocks noGrp="1"/>
          </p:cNvGraphicFramePr>
          <p:nvPr>
            <p:ph sz="half" idx="14"/>
            <p:extLst>
              <p:ext uri="{D42A27DB-BD31-4B8C-83A1-F6EECF244321}">
                <p14:modId xmlns:p14="http://schemas.microsoft.com/office/powerpoint/2010/main" val="137156972"/>
              </p:ext>
            </p:extLst>
          </p:nvPr>
        </p:nvGraphicFramePr>
        <p:xfrm>
          <a:off x="8183563" y="1412875"/>
          <a:ext cx="3600450" cy="4464050"/>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6">
            <a:extLst>
              <a:ext uri="{FF2B5EF4-FFF2-40B4-BE49-F238E27FC236}">
                <a16:creationId xmlns:a16="http://schemas.microsoft.com/office/drawing/2014/main" id="{01B91608-372F-6FC1-341B-5CA868E6BC5E}"/>
              </a:ext>
            </a:extLst>
          </p:cNvPr>
          <p:cNvSpPr>
            <a:spLocks noGrp="1"/>
          </p:cNvSpPr>
          <p:nvPr>
            <p:ph type="ftr" sz="quarter" idx="11"/>
          </p:nvPr>
        </p:nvSpPr>
        <p:spPr/>
        <p:txBody>
          <a:bodyPr/>
          <a:lstStyle/>
          <a:p>
            <a:r>
              <a:rPr lang="en-GB"/>
              <a:t>Footer goes here and can be edited via Insert &gt; Header &amp; Footer</a:t>
            </a:r>
          </a:p>
        </p:txBody>
      </p:sp>
      <p:sp>
        <p:nvSpPr>
          <p:cNvPr id="8" name="Slide Number Placeholder 7">
            <a:extLst>
              <a:ext uri="{FF2B5EF4-FFF2-40B4-BE49-F238E27FC236}">
                <a16:creationId xmlns:a16="http://schemas.microsoft.com/office/drawing/2014/main" id="{5815266C-5CC1-9E1C-7BA0-6065D09E5C1B}"/>
              </a:ext>
            </a:extLst>
          </p:cNvPr>
          <p:cNvSpPr>
            <a:spLocks noGrp="1"/>
          </p:cNvSpPr>
          <p:nvPr>
            <p:ph type="sldNum" sz="quarter" idx="12"/>
          </p:nvPr>
        </p:nvSpPr>
        <p:spPr/>
        <p:txBody>
          <a:bodyPr/>
          <a:lstStyle/>
          <a:p>
            <a:fld id="{CBA53E11-492D-48B3-9F9B-09541CA2A39A}" type="slidenum">
              <a:rPr lang="en-GB" smtClean="0"/>
              <a:t>17</a:t>
            </a:fld>
            <a:endParaRPr lang="en-GB"/>
          </a:p>
        </p:txBody>
      </p:sp>
      <p:graphicFrame>
        <p:nvGraphicFramePr>
          <p:cNvPr id="14" name="Content Placeholder 10">
            <a:extLst>
              <a:ext uri="{FF2B5EF4-FFF2-40B4-BE49-F238E27FC236}">
                <a16:creationId xmlns:a16="http://schemas.microsoft.com/office/drawing/2014/main" id="{4F8F8A6F-6E2F-3C5A-4533-D6CE6890DD87}"/>
              </a:ext>
            </a:extLst>
          </p:cNvPr>
          <p:cNvGraphicFramePr>
            <a:graphicFrameLocks noGrp="1"/>
          </p:cNvGraphicFramePr>
          <p:nvPr>
            <p:ph sz="half" idx="2"/>
            <p:extLst>
              <p:ext uri="{D42A27DB-BD31-4B8C-83A1-F6EECF244321}">
                <p14:modId xmlns:p14="http://schemas.microsoft.com/office/powerpoint/2010/main" val="3715070749"/>
              </p:ext>
            </p:extLst>
          </p:nvPr>
        </p:nvGraphicFramePr>
        <p:xfrm>
          <a:off x="4295775" y="1412875"/>
          <a:ext cx="3600450" cy="44640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257946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E208-DB05-F44E-6735-FE6A3B3F84C3}"/>
              </a:ext>
            </a:extLst>
          </p:cNvPr>
          <p:cNvSpPr>
            <a:spLocks noGrp="1"/>
          </p:cNvSpPr>
          <p:nvPr>
            <p:ph type="title"/>
          </p:nvPr>
        </p:nvSpPr>
        <p:spPr/>
        <p:txBody>
          <a:bodyPr/>
          <a:lstStyle/>
          <a:p>
            <a:r>
              <a:rPr lang="en-GB" dirty="0"/>
              <a:t>Section heading goes here with </a:t>
            </a:r>
            <a:r>
              <a:rPr lang="en-GB" dirty="0">
                <a:solidFill>
                  <a:schemeClr val="accent2"/>
                </a:solidFill>
              </a:rPr>
              <a:t>highlights in light blue</a:t>
            </a:r>
          </a:p>
        </p:txBody>
      </p:sp>
    </p:spTree>
    <p:extLst>
      <p:ext uri="{BB962C8B-B14F-4D97-AF65-F5344CB8AC3E}">
        <p14:creationId xmlns:p14="http://schemas.microsoft.com/office/powerpoint/2010/main" val="12187876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9146C-8C2B-D7C7-DE75-0D21140C5BFB}"/>
              </a:ext>
            </a:extLst>
          </p:cNvPr>
          <p:cNvSpPr>
            <a:spLocks noGrp="1"/>
          </p:cNvSpPr>
          <p:nvPr>
            <p:ph type="body" sz="quarter" idx="13"/>
          </p:nvPr>
        </p:nvSpPr>
        <p:spPr/>
        <p:txBody>
          <a:bodyPr/>
          <a:lstStyle/>
          <a:p>
            <a:r>
              <a:rPr lang="en-GB" dirty="0"/>
              <a:t>Quote goes here in first level style with key words </a:t>
            </a:r>
            <a:r>
              <a:rPr lang="en-GB" dirty="0">
                <a:solidFill>
                  <a:schemeClr val="accent2"/>
                </a:solidFill>
              </a:rPr>
              <a:t>highlighted in light blue. </a:t>
            </a:r>
            <a:r>
              <a:rPr lang="en-GB" dirty="0"/>
              <a:t>If Zilla Slab is unavailable, please use </a:t>
            </a:r>
            <a:r>
              <a:rPr lang="en-GB" dirty="0">
                <a:solidFill>
                  <a:schemeClr val="accent2"/>
                </a:solidFill>
              </a:rPr>
              <a:t>Poppins </a:t>
            </a:r>
            <a:r>
              <a:rPr lang="en-GB" dirty="0" err="1">
                <a:solidFill>
                  <a:schemeClr val="accent2"/>
                </a:solidFill>
              </a:rPr>
              <a:t>Semibold</a:t>
            </a:r>
            <a:r>
              <a:rPr lang="en-GB" dirty="0">
                <a:solidFill>
                  <a:schemeClr val="accent2"/>
                </a:solidFill>
              </a:rPr>
              <a:t>.</a:t>
            </a:r>
          </a:p>
          <a:p>
            <a:pPr lvl="1"/>
            <a:r>
              <a:rPr lang="en-GB" dirty="0"/>
              <a:t>Quote source in second level</a:t>
            </a:r>
          </a:p>
          <a:p>
            <a:pPr lvl="2"/>
            <a:r>
              <a:rPr lang="en-GB" dirty="0"/>
              <a:t>Further details </a:t>
            </a:r>
            <a:r>
              <a:rPr lang="en-GB" dirty="0">
                <a:latin typeface="+mn-lt"/>
              </a:rPr>
              <a:t>in</a:t>
            </a:r>
            <a:r>
              <a:rPr lang="en-GB" dirty="0"/>
              <a:t> third level</a:t>
            </a:r>
          </a:p>
        </p:txBody>
      </p:sp>
      <p:sp>
        <p:nvSpPr>
          <p:cNvPr id="3" name="Footer Placeholder 2">
            <a:extLst>
              <a:ext uri="{FF2B5EF4-FFF2-40B4-BE49-F238E27FC236}">
                <a16:creationId xmlns:a16="http://schemas.microsoft.com/office/drawing/2014/main" id="{958BD709-901A-D863-ED96-9821E9BD571C}"/>
              </a:ext>
            </a:extLst>
          </p:cNvPr>
          <p:cNvSpPr>
            <a:spLocks noGrp="1"/>
          </p:cNvSpPr>
          <p:nvPr>
            <p:ph type="ftr" sz="quarter" idx="11"/>
          </p:nvPr>
        </p:nvSpPr>
        <p:spPr/>
        <p:txBody>
          <a:bodyPr/>
          <a:lstStyle/>
          <a:p>
            <a:r>
              <a:rPr lang="en-GB"/>
              <a:t>Footer goes here and can be edited via Insert &gt; Header &amp; Footer</a:t>
            </a:r>
            <a:endParaRPr lang="en-GB" dirty="0"/>
          </a:p>
        </p:txBody>
      </p:sp>
      <p:sp>
        <p:nvSpPr>
          <p:cNvPr id="4" name="Slide Number Placeholder 3">
            <a:extLst>
              <a:ext uri="{FF2B5EF4-FFF2-40B4-BE49-F238E27FC236}">
                <a16:creationId xmlns:a16="http://schemas.microsoft.com/office/drawing/2014/main" id="{967EADCC-DBC0-DA85-6E04-A7FF7833819F}"/>
              </a:ext>
            </a:extLst>
          </p:cNvPr>
          <p:cNvSpPr>
            <a:spLocks noGrp="1"/>
          </p:cNvSpPr>
          <p:nvPr>
            <p:ph type="sldNum" sz="quarter" idx="12"/>
          </p:nvPr>
        </p:nvSpPr>
        <p:spPr/>
        <p:txBody>
          <a:bodyPr/>
          <a:lstStyle/>
          <a:p>
            <a:fld id="{CBA53E11-492D-48B3-9F9B-09541CA2A39A}" type="slidenum">
              <a:rPr lang="en-GB" smtClean="0"/>
              <a:pPr/>
              <a:t>19</a:t>
            </a:fld>
            <a:endParaRPr lang="en-GB"/>
          </a:p>
        </p:txBody>
      </p:sp>
    </p:spTree>
    <p:extLst>
      <p:ext uri="{BB962C8B-B14F-4D97-AF65-F5344CB8AC3E}">
        <p14:creationId xmlns:p14="http://schemas.microsoft.com/office/powerpoint/2010/main" val="11421487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525D-DC8B-1131-02E2-361C35457A52}"/>
              </a:ext>
            </a:extLst>
          </p:cNvPr>
          <p:cNvSpPr>
            <a:spLocks noGrp="1"/>
          </p:cNvSpPr>
          <p:nvPr>
            <p:ph type="ctrTitle"/>
          </p:nvPr>
        </p:nvSpPr>
        <p:spPr/>
        <p:txBody>
          <a:bodyPr/>
          <a:lstStyle/>
          <a:p>
            <a:r>
              <a:rPr lang="en-GB" dirty="0"/>
              <a:t>Presentation title</a:t>
            </a:r>
          </a:p>
        </p:txBody>
      </p:sp>
      <p:sp>
        <p:nvSpPr>
          <p:cNvPr id="3" name="Subtitle 2">
            <a:extLst>
              <a:ext uri="{FF2B5EF4-FFF2-40B4-BE49-F238E27FC236}">
                <a16:creationId xmlns:a16="http://schemas.microsoft.com/office/drawing/2014/main" id="{6C5F6F5F-6ADB-06BB-06A0-574E78E6CE67}"/>
              </a:ext>
            </a:extLst>
          </p:cNvPr>
          <p:cNvSpPr>
            <a:spLocks noGrp="1"/>
          </p:cNvSpPr>
          <p:nvPr>
            <p:ph type="subTitle" idx="1"/>
          </p:nvPr>
        </p:nvSpPr>
        <p:spPr/>
        <p:txBody>
          <a:bodyPr/>
          <a:lstStyle/>
          <a:p>
            <a:r>
              <a:rPr lang="en-GB" dirty="0"/>
              <a:t>Presentation subtitle</a:t>
            </a:r>
          </a:p>
        </p:txBody>
      </p:sp>
    </p:spTree>
    <p:extLst>
      <p:ext uri="{BB962C8B-B14F-4D97-AF65-F5344CB8AC3E}">
        <p14:creationId xmlns:p14="http://schemas.microsoft.com/office/powerpoint/2010/main" val="27285575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
        <p:nvSpPr>
          <p:cNvPr id="3" name="Picture Placeholder 2">
            <a:extLst>
              <a:ext uri="{FF2B5EF4-FFF2-40B4-BE49-F238E27FC236}">
                <a16:creationId xmlns:a16="http://schemas.microsoft.com/office/drawing/2014/main" id="{1CB09588-DE5F-B94F-DD88-800163B2585E}"/>
              </a:ext>
            </a:extLst>
          </p:cNvPr>
          <p:cNvSpPr>
            <a:spLocks noGrp="1"/>
          </p:cNvSpPr>
          <p:nvPr>
            <p:ph type="pic" sz="quarter" idx="14"/>
          </p:nvPr>
        </p:nvSpPr>
        <p:spPr/>
      </p:sp>
      <p:sp>
        <p:nvSpPr>
          <p:cNvPr id="5" name="Footer Placeholder 4">
            <a:extLst>
              <a:ext uri="{FF2B5EF4-FFF2-40B4-BE49-F238E27FC236}">
                <a16:creationId xmlns:a16="http://schemas.microsoft.com/office/drawing/2014/main" id="{56F2DEF2-A219-FDBA-3A71-C9758F93FA40}"/>
              </a:ext>
            </a:extLst>
          </p:cNvPr>
          <p:cNvSpPr>
            <a:spLocks noGrp="1"/>
          </p:cNvSpPr>
          <p:nvPr>
            <p:ph type="ftr" sz="quarter" idx="11"/>
          </p:nvPr>
        </p:nvSpPr>
        <p:spPr/>
        <p:txBody>
          <a:bodyPr/>
          <a:lstStyle/>
          <a:p>
            <a:r>
              <a:rPr lang="en-GB"/>
              <a:t>Footer goes here and can be edited via Insert &gt; Header &amp; Footer</a:t>
            </a:r>
            <a:endParaRPr lang="en-GB" dirty="0"/>
          </a:p>
        </p:txBody>
      </p:sp>
      <p:sp>
        <p:nvSpPr>
          <p:cNvPr id="6" name="Slide Number Placeholder 5">
            <a:extLst>
              <a:ext uri="{FF2B5EF4-FFF2-40B4-BE49-F238E27FC236}">
                <a16:creationId xmlns:a16="http://schemas.microsoft.com/office/drawing/2014/main" id="{734F3CBE-5033-B7C3-727F-A2FB2C95DAC8}"/>
              </a:ext>
            </a:extLst>
          </p:cNvPr>
          <p:cNvSpPr>
            <a:spLocks noGrp="1"/>
          </p:cNvSpPr>
          <p:nvPr>
            <p:ph type="sldNum" sz="quarter" idx="12"/>
          </p:nvPr>
        </p:nvSpPr>
        <p:spPr/>
        <p:txBody>
          <a:bodyPr/>
          <a:lstStyle/>
          <a:p>
            <a:fld id="{CBA53E11-492D-48B3-9F9B-09541CA2A39A}" type="slidenum">
              <a:rPr lang="en-GB" smtClean="0"/>
              <a:pPr/>
              <a:t>20</a:t>
            </a:fld>
            <a:endParaRPr lang="en-GB"/>
          </a:p>
        </p:txBody>
      </p:sp>
    </p:spTree>
    <p:extLst>
      <p:ext uri="{BB962C8B-B14F-4D97-AF65-F5344CB8AC3E}">
        <p14:creationId xmlns:p14="http://schemas.microsoft.com/office/powerpoint/2010/main" val="79411280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3724-69A3-C465-1526-F031AB3B70D7}"/>
              </a:ext>
            </a:extLst>
          </p:cNvPr>
          <p:cNvSpPr>
            <a:spLocks noGrp="1"/>
          </p:cNvSpPr>
          <p:nvPr>
            <p:ph type="title"/>
          </p:nvPr>
        </p:nvSpPr>
        <p:spPr/>
        <p:txBody>
          <a:bodyPr/>
          <a:lstStyle/>
          <a:p>
            <a:r>
              <a:rPr lang="en-GB" dirty="0"/>
              <a:t>Notes to the template</a:t>
            </a:r>
          </a:p>
        </p:txBody>
      </p:sp>
      <p:sp>
        <p:nvSpPr>
          <p:cNvPr id="3" name="Content Placeholder 2">
            <a:extLst>
              <a:ext uri="{FF2B5EF4-FFF2-40B4-BE49-F238E27FC236}">
                <a16:creationId xmlns:a16="http://schemas.microsoft.com/office/drawing/2014/main" id="{FB88E34C-77D2-B23C-E44D-68DE0AAA388D}"/>
              </a:ext>
            </a:extLst>
          </p:cNvPr>
          <p:cNvSpPr>
            <a:spLocks noGrp="1"/>
          </p:cNvSpPr>
          <p:nvPr>
            <p:ph idx="1"/>
          </p:nvPr>
        </p:nvSpPr>
        <p:spPr/>
        <p:txBody>
          <a:bodyPr/>
          <a:lstStyle/>
          <a:p>
            <a:r>
              <a:rPr lang="en-GB" dirty="0"/>
              <a:t>The template includes a range of predefined layouts that you can insert. These have been designed to cater for text, text and images and for picture arrangements. There are also layouts for Title and Divider slides.</a:t>
            </a:r>
          </a:p>
          <a:p>
            <a:r>
              <a:rPr lang="en-GB" dirty="0"/>
              <a:t>Each custom layout includes the correct colour palette, type levels and formatting.</a:t>
            </a:r>
          </a:p>
          <a:p>
            <a:r>
              <a:rPr lang="en-GB" dirty="0"/>
              <a:t>You can choose 1 of the layouts using the ‘New Slide’ button on the Home tab. You can also change the layout for a current slide using the ‘Layout’ list on the Home tab.</a:t>
            </a:r>
          </a:p>
        </p:txBody>
      </p:sp>
      <p:sp>
        <p:nvSpPr>
          <p:cNvPr id="4" name="Footer Placeholder 3">
            <a:extLst>
              <a:ext uri="{FF2B5EF4-FFF2-40B4-BE49-F238E27FC236}">
                <a16:creationId xmlns:a16="http://schemas.microsoft.com/office/drawing/2014/main" id="{73FD4EB1-7576-7BCE-45E1-4C600CAAD7C9}"/>
              </a:ext>
            </a:extLst>
          </p:cNvPr>
          <p:cNvSpPr>
            <a:spLocks noGrp="1"/>
          </p:cNvSpPr>
          <p:nvPr>
            <p:ph type="ftr" sz="quarter" idx="11"/>
          </p:nvPr>
        </p:nvSpPr>
        <p:spPr/>
        <p:txBody>
          <a:bodyPr/>
          <a:lstStyle/>
          <a:p>
            <a:r>
              <a:rPr lang="en-GB"/>
              <a:t>Footer goes here and can be edited via Insert &gt; Header &amp; Footer</a:t>
            </a:r>
          </a:p>
        </p:txBody>
      </p:sp>
      <p:sp>
        <p:nvSpPr>
          <p:cNvPr id="5" name="Slide Number Placeholder 4">
            <a:extLst>
              <a:ext uri="{FF2B5EF4-FFF2-40B4-BE49-F238E27FC236}">
                <a16:creationId xmlns:a16="http://schemas.microsoft.com/office/drawing/2014/main" id="{69EF5624-4D40-AC50-B9CF-563123D5F1EB}"/>
              </a:ext>
            </a:extLst>
          </p:cNvPr>
          <p:cNvSpPr>
            <a:spLocks noGrp="1"/>
          </p:cNvSpPr>
          <p:nvPr>
            <p:ph type="sldNum" sz="quarter" idx="12"/>
          </p:nvPr>
        </p:nvSpPr>
        <p:spPr/>
        <p:txBody>
          <a:bodyPr/>
          <a:lstStyle/>
          <a:p>
            <a:fld id="{CBA53E11-492D-48B3-9F9B-09541CA2A39A}" type="slidenum">
              <a:rPr lang="en-GB" smtClean="0"/>
              <a:t>3</a:t>
            </a:fld>
            <a:endParaRPr lang="en-GB"/>
          </a:p>
        </p:txBody>
      </p:sp>
      <p:sp>
        <p:nvSpPr>
          <p:cNvPr id="6" name="Text Placeholder 5">
            <a:extLst>
              <a:ext uri="{FF2B5EF4-FFF2-40B4-BE49-F238E27FC236}">
                <a16:creationId xmlns:a16="http://schemas.microsoft.com/office/drawing/2014/main" id="{87497BA0-9A49-1E95-4DD7-2F654BCB8B87}"/>
              </a:ext>
            </a:extLst>
          </p:cNvPr>
          <p:cNvSpPr>
            <a:spLocks noGrp="1"/>
          </p:cNvSpPr>
          <p:nvPr>
            <p:ph type="body" sz="quarter" idx="13"/>
          </p:nvPr>
        </p:nvSpPr>
        <p:spPr/>
        <p:txBody>
          <a:bodyPr/>
          <a:lstStyle/>
          <a:p>
            <a:r>
              <a:rPr lang="en-GB" dirty="0"/>
              <a:t>Custom layouts and example slides</a:t>
            </a:r>
          </a:p>
        </p:txBody>
      </p:sp>
      <p:pic>
        <p:nvPicPr>
          <p:cNvPr id="10" name="Picture 9">
            <a:extLst>
              <a:ext uri="{FF2B5EF4-FFF2-40B4-BE49-F238E27FC236}">
                <a16:creationId xmlns:a16="http://schemas.microsoft.com/office/drawing/2014/main" id="{F56A736B-BFA7-F3C6-7AA9-907AF1A81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7988" y="3428999"/>
            <a:ext cx="5644243" cy="1454120"/>
          </a:xfrm>
          <a:prstGeom prst="rect">
            <a:avLst/>
          </a:prstGeom>
          <a:ln w="3175">
            <a:solidFill>
              <a:schemeClr val="tx1"/>
            </a:solidFill>
          </a:ln>
        </p:spPr>
      </p:pic>
    </p:spTree>
    <p:extLst>
      <p:ext uri="{BB962C8B-B14F-4D97-AF65-F5344CB8AC3E}">
        <p14:creationId xmlns:p14="http://schemas.microsoft.com/office/powerpoint/2010/main" val="17341260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3724-69A3-C465-1526-F031AB3B70D7}"/>
              </a:ext>
            </a:extLst>
          </p:cNvPr>
          <p:cNvSpPr>
            <a:spLocks noGrp="1"/>
          </p:cNvSpPr>
          <p:nvPr>
            <p:ph type="title"/>
          </p:nvPr>
        </p:nvSpPr>
        <p:spPr/>
        <p:txBody>
          <a:bodyPr/>
          <a:lstStyle/>
          <a:p>
            <a:r>
              <a:rPr lang="en-GB" dirty="0"/>
              <a:t>Notes to the template</a:t>
            </a:r>
          </a:p>
        </p:txBody>
      </p:sp>
      <p:sp>
        <p:nvSpPr>
          <p:cNvPr id="3" name="Content Placeholder 2">
            <a:extLst>
              <a:ext uri="{FF2B5EF4-FFF2-40B4-BE49-F238E27FC236}">
                <a16:creationId xmlns:a16="http://schemas.microsoft.com/office/drawing/2014/main" id="{FB88E34C-77D2-B23C-E44D-68DE0AAA388D}"/>
              </a:ext>
            </a:extLst>
          </p:cNvPr>
          <p:cNvSpPr>
            <a:spLocks noGrp="1"/>
          </p:cNvSpPr>
          <p:nvPr>
            <p:ph idx="1"/>
          </p:nvPr>
        </p:nvSpPr>
        <p:spPr/>
        <p:txBody>
          <a:bodyPr/>
          <a:lstStyle/>
          <a:p>
            <a:r>
              <a:rPr lang="en-GB" dirty="0"/>
              <a:t>The standard text area has 5 predefined type levels.</a:t>
            </a:r>
          </a:p>
          <a:p>
            <a:r>
              <a:rPr lang="en-GB" dirty="0"/>
              <a:t>You can move up or down the levels using the increase or decrease indent buttons in the home tab.</a:t>
            </a:r>
          </a:p>
          <a:p>
            <a:r>
              <a:rPr lang="en-GB" dirty="0"/>
              <a:t>We recommend that you do not use the bullet button, as this does not apply the correct bullet formatting. Please increase list level to level 4 to apply bullets.</a:t>
            </a:r>
          </a:p>
          <a:p>
            <a:endParaRPr lang="en-GB" dirty="0"/>
          </a:p>
          <a:p>
            <a:r>
              <a:rPr lang="en-GB" dirty="0"/>
              <a:t>Level 1 is for general text</a:t>
            </a:r>
          </a:p>
          <a:p>
            <a:pPr lvl="1"/>
            <a:r>
              <a:rPr lang="en-GB" dirty="0"/>
              <a:t>Level 2 is for subheadings within body copy</a:t>
            </a:r>
          </a:p>
          <a:p>
            <a:pPr lvl="2"/>
            <a:r>
              <a:rPr lang="en-GB" dirty="0"/>
              <a:t>Level 3 is for key facts</a:t>
            </a:r>
            <a:br>
              <a:rPr lang="en-GB" dirty="0"/>
            </a:br>
            <a:r>
              <a:rPr lang="en-GB" dirty="0">
                <a:solidFill>
                  <a:schemeClr val="accent1"/>
                </a:solidFill>
              </a:rPr>
              <a:t>and can be made mid blue</a:t>
            </a:r>
          </a:p>
          <a:p>
            <a:pPr lvl="3"/>
            <a:r>
              <a:rPr lang="en-GB" dirty="0"/>
              <a:t>Level 4 is the first level of bullets</a:t>
            </a:r>
          </a:p>
          <a:p>
            <a:pPr lvl="4"/>
            <a:r>
              <a:rPr lang="en-GB" dirty="0"/>
              <a:t>Level 5 is the second level of bullets</a:t>
            </a:r>
          </a:p>
        </p:txBody>
      </p:sp>
      <p:sp>
        <p:nvSpPr>
          <p:cNvPr id="4" name="Footer Placeholder 3">
            <a:extLst>
              <a:ext uri="{FF2B5EF4-FFF2-40B4-BE49-F238E27FC236}">
                <a16:creationId xmlns:a16="http://schemas.microsoft.com/office/drawing/2014/main" id="{73FD4EB1-7576-7BCE-45E1-4C600CAAD7C9}"/>
              </a:ext>
            </a:extLst>
          </p:cNvPr>
          <p:cNvSpPr>
            <a:spLocks noGrp="1"/>
          </p:cNvSpPr>
          <p:nvPr>
            <p:ph type="ftr" sz="quarter" idx="11"/>
          </p:nvPr>
        </p:nvSpPr>
        <p:spPr/>
        <p:txBody>
          <a:bodyPr/>
          <a:lstStyle/>
          <a:p>
            <a:r>
              <a:rPr lang="en-GB"/>
              <a:t>Footer goes here and can be edited via Insert &gt; Header &amp; Footer</a:t>
            </a:r>
          </a:p>
        </p:txBody>
      </p:sp>
      <p:sp>
        <p:nvSpPr>
          <p:cNvPr id="5" name="Slide Number Placeholder 4">
            <a:extLst>
              <a:ext uri="{FF2B5EF4-FFF2-40B4-BE49-F238E27FC236}">
                <a16:creationId xmlns:a16="http://schemas.microsoft.com/office/drawing/2014/main" id="{69EF5624-4D40-AC50-B9CF-563123D5F1EB}"/>
              </a:ext>
            </a:extLst>
          </p:cNvPr>
          <p:cNvSpPr>
            <a:spLocks noGrp="1"/>
          </p:cNvSpPr>
          <p:nvPr>
            <p:ph type="sldNum" sz="quarter" idx="12"/>
          </p:nvPr>
        </p:nvSpPr>
        <p:spPr/>
        <p:txBody>
          <a:bodyPr/>
          <a:lstStyle/>
          <a:p>
            <a:fld id="{CBA53E11-492D-48B3-9F9B-09541CA2A39A}" type="slidenum">
              <a:rPr lang="en-GB" smtClean="0"/>
              <a:t>4</a:t>
            </a:fld>
            <a:endParaRPr lang="en-GB"/>
          </a:p>
        </p:txBody>
      </p:sp>
      <p:sp>
        <p:nvSpPr>
          <p:cNvPr id="6" name="Text Placeholder 5">
            <a:extLst>
              <a:ext uri="{FF2B5EF4-FFF2-40B4-BE49-F238E27FC236}">
                <a16:creationId xmlns:a16="http://schemas.microsoft.com/office/drawing/2014/main" id="{87497BA0-9A49-1E95-4DD7-2F654BCB8B87}"/>
              </a:ext>
            </a:extLst>
          </p:cNvPr>
          <p:cNvSpPr>
            <a:spLocks noGrp="1"/>
          </p:cNvSpPr>
          <p:nvPr>
            <p:ph type="body" sz="quarter" idx="13"/>
          </p:nvPr>
        </p:nvSpPr>
        <p:spPr/>
        <p:txBody>
          <a:bodyPr/>
          <a:lstStyle/>
          <a:p>
            <a:r>
              <a:rPr lang="en-GB" dirty="0"/>
              <a:t>Type levels and bullets</a:t>
            </a:r>
          </a:p>
        </p:txBody>
      </p:sp>
      <p:grpSp>
        <p:nvGrpSpPr>
          <p:cNvPr id="7" name="Group 6">
            <a:extLst>
              <a:ext uri="{FF2B5EF4-FFF2-40B4-BE49-F238E27FC236}">
                <a16:creationId xmlns:a16="http://schemas.microsoft.com/office/drawing/2014/main" id="{634D81A1-ABDD-DFC0-BFA2-D25D16F49FD2}"/>
              </a:ext>
            </a:extLst>
          </p:cNvPr>
          <p:cNvGrpSpPr/>
          <p:nvPr/>
        </p:nvGrpSpPr>
        <p:grpSpPr>
          <a:xfrm>
            <a:off x="6154091" y="4220308"/>
            <a:ext cx="5199709" cy="1335331"/>
            <a:chOff x="5267729" y="3145133"/>
            <a:chExt cx="5164053" cy="1326174"/>
          </a:xfrm>
        </p:grpSpPr>
        <p:pic>
          <p:nvPicPr>
            <p:cNvPr id="9" name="Picture 8">
              <a:extLst>
                <a:ext uri="{FF2B5EF4-FFF2-40B4-BE49-F238E27FC236}">
                  <a16:creationId xmlns:a16="http://schemas.microsoft.com/office/drawing/2014/main" id="{EE8D06DD-0655-FD3A-E7F2-404B82B678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22207" y="3429000"/>
              <a:ext cx="4209575" cy="1042307"/>
            </a:xfrm>
            <a:prstGeom prst="rect">
              <a:avLst/>
            </a:prstGeom>
            <a:ln w="3175">
              <a:solidFill>
                <a:schemeClr val="bg1">
                  <a:lumMod val="50000"/>
                </a:schemeClr>
              </a:solidFill>
              <a:miter lim="800000"/>
            </a:ln>
          </p:spPr>
        </p:pic>
        <p:sp>
          <p:nvSpPr>
            <p:cNvPr id="10" name="Rectangle 9">
              <a:extLst>
                <a:ext uri="{FF2B5EF4-FFF2-40B4-BE49-F238E27FC236}">
                  <a16:creationId xmlns:a16="http://schemas.microsoft.com/office/drawing/2014/main" id="{8240B416-0438-71CE-C50A-8CD1CB6A90C2}"/>
                </a:ext>
              </a:extLst>
            </p:cNvPr>
            <p:cNvSpPr/>
            <p:nvPr/>
          </p:nvSpPr>
          <p:spPr>
            <a:xfrm>
              <a:off x="6973556" y="3557117"/>
              <a:ext cx="311500" cy="29140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500" dirty="0" err="1">
                <a:solidFill>
                  <a:schemeClr val="bg1"/>
                </a:solidFill>
              </a:endParaRPr>
            </a:p>
          </p:txBody>
        </p:sp>
        <p:sp>
          <p:nvSpPr>
            <p:cNvPr id="11" name="Rectangle 10">
              <a:extLst>
                <a:ext uri="{FF2B5EF4-FFF2-40B4-BE49-F238E27FC236}">
                  <a16:creationId xmlns:a16="http://schemas.microsoft.com/office/drawing/2014/main" id="{BC253E1B-3CAD-A9AD-242E-5A6436F62FC3}"/>
                </a:ext>
              </a:extLst>
            </p:cNvPr>
            <p:cNvSpPr/>
            <p:nvPr/>
          </p:nvSpPr>
          <p:spPr>
            <a:xfrm>
              <a:off x="7285056" y="3557117"/>
              <a:ext cx="311500" cy="29140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500" dirty="0" err="1">
                <a:solidFill>
                  <a:schemeClr val="bg1"/>
                </a:solidFill>
              </a:endParaRPr>
            </a:p>
          </p:txBody>
        </p:sp>
        <p:cxnSp>
          <p:nvCxnSpPr>
            <p:cNvPr id="12" name="Straight Connector 11">
              <a:extLst>
                <a:ext uri="{FF2B5EF4-FFF2-40B4-BE49-F238E27FC236}">
                  <a16:creationId xmlns:a16="http://schemas.microsoft.com/office/drawing/2014/main" id="{956E6655-8023-7F03-9209-CC52A0C69389}"/>
                </a:ext>
              </a:extLst>
            </p:cNvPr>
            <p:cNvCxnSpPr/>
            <p:nvPr/>
          </p:nvCxnSpPr>
          <p:spPr>
            <a:xfrm flipV="1">
              <a:off x="7129306" y="3145134"/>
              <a:ext cx="0" cy="4119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B08FCB-BF16-360F-5C2F-4AEB5845D697}"/>
                </a:ext>
              </a:extLst>
            </p:cNvPr>
            <p:cNvCxnSpPr/>
            <p:nvPr/>
          </p:nvCxnSpPr>
          <p:spPr>
            <a:xfrm flipV="1">
              <a:off x="7440806" y="3145133"/>
              <a:ext cx="0" cy="4119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B2D548D-EDFC-C53D-D16B-40607AC2B443}"/>
                </a:ext>
              </a:extLst>
            </p:cNvPr>
            <p:cNvSpPr txBox="1"/>
            <p:nvPr/>
          </p:nvSpPr>
          <p:spPr>
            <a:xfrm>
              <a:off x="7506118" y="3145133"/>
              <a:ext cx="2384011" cy="205991"/>
            </a:xfrm>
            <a:prstGeom prst="rect">
              <a:avLst/>
            </a:prstGeom>
            <a:noFill/>
          </p:spPr>
          <p:txBody>
            <a:bodyPr wrap="square" lIns="0" tIns="0" rIns="0" bIns="0" rtlCol="0">
              <a:noAutofit/>
            </a:bodyPr>
            <a:lstStyle/>
            <a:p>
              <a:pPr algn="l"/>
              <a:r>
                <a:rPr lang="en-GB" sz="1100" dirty="0">
                  <a:solidFill>
                    <a:srgbClr val="FF0000"/>
                  </a:solidFill>
                </a:rPr>
                <a:t>Increase list level</a:t>
              </a:r>
            </a:p>
          </p:txBody>
        </p:sp>
        <p:sp>
          <p:nvSpPr>
            <p:cNvPr id="15" name="TextBox 14">
              <a:extLst>
                <a:ext uri="{FF2B5EF4-FFF2-40B4-BE49-F238E27FC236}">
                  <a16:creationId xmlns:a16="http://schemas.microsoft.com/office/drawing/2014/main" id="{6F40E626-C5FC-8BF4-61F9-EBEB9207E422}"/>
                </a:ext>
              </a:extLst>
            </p:cNvPr>
            <p:cNvSpPr txBox="1"/>
            <p:nvPr/>
          </p:nvSpPr>
          <p:spPr>
            <a:xfrm>
              <a:off x="5267729" y="3145133"/>
              <a:ext cx="1796266" cy="205991"/>
            </a:xfrm>
            <a:prstGeom prst="rect">
              <a:avLst/>
            </a:prstGeom>
            <a:noFill/>
          </p:spPr>
          <p:txBody>
            <a:bodyPr wrap="square" lIns="0" tIns="0" rIns="0" bIns="0" rtlCol="0">
              <a:noAutofit/>
            </a:bodyPr>
            <a:lstStyle/>
            <a:p>
              <a:pPr algn="r"/>
              <a:r>
                <a:rPr lang="en-GB" sz="1100" dirty="0">
                  <a:solidFill>
                    <a:srgbClr val="FF0000"/>
                  </a:solidFill>
                </a:rPr>
                <a:t>Decrease list level</a:t>
              </a:r>
            </a:p>
          </p:txBody>
        </p:sp>
      </p:grpSp>
    </p:spTree>
    <p:extLst>
      <p:ext uri="{BB962C8B-B14F-4D97-AF65-F5344CB8AC3E}">
        <p14:creationId xmlns:p14="http://schemas.microsoft.com/office/powerpoint/2010/main" val="11795441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3724-69A3-C465-1526-F031AB3B70D7}"/>
              </a:ext>
            </a:extLst>
          </p:cNvPr>
          <p:cNvSpPr>
            <a:spLocks noGrp="1"/>
          </p:cNvSpPr>
          <p:nvPr>
            <p:ph type="title"/>
          </p:nvPr>
        </p:nvSpPr>
        <p:spPr/>
        <p:txBody>
          <a:bodyPr/>
          <a:lstStyle/>
          <a:p>
            <a:r>
              <a:rPr lang="en-GB" dirty="0"/>
              <a:t>Notes to the template</a:t>
            </a:r>
          </a:p>
        </p:txBody>
      </p:sp>
      <p:sp>
        <p:nvSpPr>
          <p:cNvPr id="3" name="Content Placeholder 2">
            <a:extLst>
              <a:ext uri="{FF2B5EF4-FFF2-40B4-BE49-F238E27FC236}">
                <a16:creationId xmlns:a16="http://schemas.microsoft.com/office/drawing/2014/main" id="{FB88E34C-77D2-B23C-E44D-68DE0AAA388D}"/>
              </a:ext>
            </a:extLst>
          </p:cNvPr>
          <p:cNvSpPr>
            <a:spLocks noGrp="1"/>
          </p:cNvSpPr>
          <p:nvPr>
            <p:ph sz="half" idx="1"/>
          </p:nvPr>
        </p:nvSpPr>
        <p:spPr/>
        <p:txBody>
          <a:bodyPr/>
          <a:lstStyle/>
          <a:p>
            <a:r>
              <a:rPr lang="en-GB" dirty="0"/>
              <a:t>The picture slides are predefined with picture placeholders that help you to manage the image you add into the field. </a:t>
            </a:r>
          </a:p>
          <a:p>
            <a:r>
              <a:rPr lang="en-GB" dirty="0"/>
              <a:t>Click the button in the middle of the field to select and import the picture you want to use. The picture field will automatically fill the field with the image.</a:t>
            </a:r>
          </a:p>
          <a:p>
            <a:r>
              <a:rPr lang="en-GB" dirty="0"/>
              <a:t>You can edit the position of the image using the crop tool, which is in the ‘Picture Tools &gt; Format menu. This menu appears when you click on an image.</a:t>
            </a:r>
          </a:p>
          <a:p>
            <a:r>
              <a:rPr lang="en-GB" dirty="0"/>
              <a:t>The crop tool allows you to enlarge, adjust position or crop the image to fit.</a:t>
            </a:r>
          </a:p>
          <a:p>
            <a:r>
              <a:rPr lang="en-GB" dirty="0"/>
              <a:t>Please go to </a:t>
            </a:r>
            <a:r>
              <a:rPr lang="en-GB" dirty="0">
                <a:hlinkClick r:id="rId2"/>
              </a:rPr>
              <a:t>Asset Bank</a:t>
            </a:r>
            <a:r>
              <a:rPr lang="en-GB" dirty="0"/>
              <a:t> for Girlguiding images.</a:t>
            </a:r>
          </a:p>
          <a:p>
            <a:endParaRPr lang="en-GB" dirty="0"/>
          </a:p>
        </p:txBody>
      </p:sp>
      <p:sp>
        <p:nvSpPr>
          <p:cNvPr id="4" name="Footer Placeholder 3">
            <a:extLst>
              <a:ext uri="{FF2B5EF4-FFF2-40B4-BE49-F238E27FC236}">
                <a16:creationId xmlns:a16="http://schemas.microsoft.com/office/drawing/2014/main" id="{73FD4EB1-7576-7BCE-45E1-4C600CAAD7C9}"/>
              </a:ext>
            </a:extLst>
          </p:cNvPr>
          <p:cNvSpPr>
            <a:spLocks noGrp="1"/>
          </p:cNvSpPr>
          <p:nvPr>
            <p:ph type="ftr" sz="quarter" idx="11"/>
          </p:nvPr>
        </p:nvSpPr>
        <p:spPr/>
        <p:txBody>
          <a:bodyPr/>
          <a:lstStyle/>
          <a:p>
            <a:r>
              <a:rPr lang="en-GB"/>
              <a:t>Footer goes here and can be edited via Insert &gt; Header &amp; Footer</a:t>
            </a:r>
          </a:p>
        </p:txBody>
      </p:sp>
      <p:sp>
        <p:nvSpPr>
          <p:cNvPr id="5" name="Slide Number Placeholder 4">
            <a:extLst>
              <a:ext uri="{FF2B5EF4-FFF2-40B4-BE49-F238E27FC236}">
                <a16:creationId xmlns:a16="http://schemas.microsoft.com/office/drawing/2014/main" id="{69EF5624-4D40-AC50-B9CF-563123D5F1EB}"/>
              </a:ext>
            </a:extLst>
          </p:cNvPr>
          <p:cNvSpPr>
            <a:spLocks noGrp="1"/>
          </p:cNvSpPr>
          <p:nvPr>
            <p:ph type="sldNum" sz="quarter" idx="12"/>
          </p:nvPr>
        </p:nvSpPr>
        <p:spPr/>
        <p:txBody>
          <a:bodyPr/>
          <a:lstStyle/>
          <a:p>
            <a:fld id="{CBA53E11-492D-48B3-9F9B-09541CA2A39A}" type="slidenum">
              <a:rPr lang="en-GB" smtClean="0"/>
              <a:t>5</a:t>
            </a:fld>
            <a:endParaRPr lang="en-GB"/>
          </a:p>
        </p:txBody>
      </p:sp>
      <p:sp>
        <p:nvSpPr>
          <p:cNvPr id="6" name="Text Placeholder 5">
            <a:extLst>
              <a:ext uri="{FF2B5EF4-FFF2-40B4-BE49-F238E27FC236}">
                <a16:creationId xmlns:a16="http://schemas.microsoft.com/office/drawing/2014/main" id="{87497BA0-9A49-1E95-4DD7-2F654BCB8B87}"/>
              </a:ext>
            </a:extLst>
          </p:cNvPr>
          <p:cNvSpPr>
            <a:spLocks noGrp="1"/>
          </p:cNvSpPr>
          <p:nvPr>
            <p:ph type="body" sz="quarter" idx="13"/>
          </p:nvPr>
        </p:nvSpPr>
        <p:spPr/>
        <p:txBody>
          <a:bodyPr/>
          <a:lstStyle/>
          <a:p>
            <a:r>
              <a:rPr lang="en-GB" dirty="0"/>
              <a:t>Using picture placeholders</a:t>
            </a:r>
          </a:p>
        </p:txBody>
      </p:sp>
      <p:pic>
        <p:nvPicPr>
          <p:cNvPr id="10" name="Picture Placeholder 9">
            <a:extLst>
              <a:ext uri="{FF2B5EF4-FFF2-40B4-BE49-F238E27FC236}">
                <a16:creationId xmlns:a16="http://schemas.microsoft.com/office/drawing/2014/main" id="{CDC5E889-E957-0833-09E0-9DF0AF253F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5" b="35"/>
          <a:stretch>
            <a:fillRect/>
          </a:stretch>
        </p:blipFill>
        <p:spPr/>
      </p:pic>
    </p:spTree>
    <p:extLst>
      <p:ext uri="{BB962C8B-B14F-4D97-AF65-F5344CB8AC3E}">
        <p14:creationId xmlns:p14="http://schemas.microsoft.com/office/powerpoint/2010/main" val="22644221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53B2FD7-1596-F0E9-7FD1-0E40B2631C0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27563" y="3989338"/>
            <a:ext cx="5356449" cy="569281"/>
          </a:xfrm>
          <a:prstGeom prst="rect">
            <a:avLst/>
          </a:prstGeom>
          <a:ln w="3175">
            <a:noFill/>
          </a:ln>
        </p:spPr>
      </p:pic>
      <p:sp>
        <p:nvSpPr>
          <p:cNvPr id="8" name="Title 7">
            <a:extLst>
              <a:ext uri="{FF2B5EF4-FFF2-40B4-BE49-F238E27FC236}">
                <a16:creationId xmlns:a16="http://schemas.microsoft.com/office/drawing/2014/main" id="{BA9EB0CA-BBC4-8231-FACE-6AFD24DA332D}"/>
              </a:ext>
            </a:extLst>
          </p:cNvPr>
          <p:cNvSpPr>
            <a:spLocks noGrp="1"/>
          </p:cNvSpPr>
          <p:nvPr>
            <p:ph type="title"/>
          </p:nvPr>
        </p:nvSpPr>
        <p:spPr/>
        <p:txBody>
          <a:bodyPr/>
          <a:lstStyle/>
          <a:p>
            <a:r>
              <a:rPr lang="en-GB" dirty="0"/>
              <a:t>Notes to the template</a:t>
            </a:r>
          </a:p>
        </p:txBody>
      </p:sp>
      <p:sp>
        <p:nvSpPr>
          <p:cNvPr id="4" name="Content Placeholder 3">
            <a:extLst>
              <a:ext uri="{FF2B5EF4-FFF2-40B4-BE49-F238E27FC236}">
                <a16:creationId xmlns:a16="http://schemas.microsoft.com/office/drawing/2014/main" id="{BE2BBCB5-61C2-B28D-0D54-C37279C8A9A6}"/>
              </a:ext>
            </a:extLst>
          </p:cNvPr>
          <p:cNvSpPr>
            <a:spLocks noGrp="1"/>
          </p:cNvSpPr>
          <p:nvPr>
            <p:ph sz="half" idx="1"/>
          </p:nvPr>
        </p:nvSpPr>
        <p:spPr/>
        <p:txBody>
          <a:bodyPr/>
          <a:lstStyle/>
          <a:p>
            <a:pPr lvl="1"/>
            <a:r>
              <a:rPr lang="en-GB" dirty="0"/>
              <a:t>Type levels</a:t>
            </a:r>
          </a:p>
          <a:p>
            <a:r>
              <a:rPr lang="en-GB" dirty="0"/>
              <a:t>Always use the type levels in the predefined content placeholders, supplied with each layout.</a:t>
            </a:r>
          </a:p>
          <a:p>
            <a:pPr lvl="1"/>
            <a:r>
              <a:rPr lang="en-GB" dirty="0"/>
              <a:t>Text boxes</a:t>
            </a:r>
          </a:p>
          <a:p>
            <a:r>
              <a:rPr lang="en-GB" dirty="0"/>
              <a:t>If you use text boxes, please note that they do not include the type levels. Any formatting has to be manually applied, and we recommend you adhere to the brand rules.</a:t>
            </a:r>
          </a:p>
          <a:p>
            <a:pPr lvl="1"/>
            <a:r>
              <a:rPr lang="en-GB" dirty="0"/>
              <a:t>Footers</a:t>
            </a:r>
          </a:p>
          <a:p>
            <a:r>
              <a:rPr lang="en-GB" dirty="0"/>
              <a:t>The footer and page number can be modified and turned on or off. To do this, go to the Insert tab on the ribbon, then click Header &amp; Footer.</a:t>
            </a:r>
          </a:p>
          <a:p>
            <a:pPr lvl="1"/>
            <a:r>
              <a:rPr lang="en-GB" dirty="0"/>
              <a:t>Fonts</a:t>
            </a:r>
          </a:p>
          <a:p>
            <a:r>
              <a:rPr lang="en-GB" dirty="0"/>
              <a:t>If you are using a PC, Poppins Bold can be used by choosing Poppins (Body) and pressing the Bold button.</a:t>
            </a:r>
          </a:p>
          <a:p>
            <a:r>
              <a:rPr lang="en-GB" dirty="0"/>
              <a:t>On a Mac, you will need to select Poppins Bold from the font menu.</a:t>
            </a:r>
          </a:p>
          <a:p>
            <a:pPr lvl="1"/>
            <a:endParaRPr lang="en-GB" dirty="0"/>
          </a:p>
        </p:txBody>
      </p:sp>
      <p:sp>
        <p:nvSpPr>
          <p:cNvPr id="9" name="Content Placeholder 8">
            <a:extLst>
              <a:ext uri="{FF2B5EF4-FFF2-40B4-BE49-F238E27FC236}">
                <a16:creationId xmlns:a16="http://schemas.microsoft.com/office/drawing/2014/main" id="{FE487CD3-C999-7B29-C78C-D9A79E5DEC09}"/>
              </a:ext>
            </a:extLst>
          </p:cNvPr>
          <p:cNvSpPr>
            <a:spLocks noGrp="1"/>
          </p:cNvSpPr>
          <p:nvPr>
            <p:ph sz="half" idx="2"/>
          </p:nvPr>
        </p:nvSpPr>
        <p:spPr/>
        <p:txBody>
          <a:bodyPr/>
          <a:lstStyle/>
          <a:p>
            <a:pPr lvl="1"/>
            <a:r>
              <a:rPr lang="en-GB" dirty="0"/>
              <a:t>Colour palette</a:t>
            </a:r>
          </a:p>
          <a:p>
            <a:r>
              <a:rPr lang="en-GB" dirty="0"/>
              <a:t>Always select a colour from the supplied colours.</a:t>
            </a:r>
          </a:p>
          <a:p>
            <a:r>
              <a:rPr lang="en-GB" dirty="0"/>
              <a:t>The top row represents the correct </a:t>
            </a:r>
            <a:br>
              <a:rPr lang="en-GB" dirty="0"/>
            </a:br>
            <a:r>
              <a:rPr lang="en-GB" dirty="0"/>
              <a:t>brand colours and are automatically </a:t>
            </a:r>
            <a:br>
              <a:rPr lang="en-GB" dirty="0"/>
            </a:br>
            <a:r>
              <a:rPr lang="en-GB" dirty="0"/>
              <a:t>used in charts and diagrams.</a:t>
            </a:r>
          </a:p>
          <a:p>
            <a:r>
              <a:rPr lang="en-GB" dirty="0"/>
              <a:t>The Standard </a:t>
            </a:r>
            <a:r>
              <a:rPr lang="en-GB" dirty="0" err="1"/>
              <a:t>Colors</a:t>
            </a:r>
            <a:r>
              <a:rPr lang="en-GB" dirty="0"/>
              <a:t> row is supplied </a:t>
            </a:r>
            <a:br>
              <a:rPr lang="en-GB" dirty="0"/>
            </a:br>
            <a:r>
              <a:rPr lang="en-GB" dirty="0"/>
              <a:t>by Office and does not follow brand </a:t>
            </a:r>
            <a:br>
              <a:rPr lang="en-GB" dirty="0"/>
            </a:br>
            <a:r>
              <a:rPr lang="en-GB" dirty="0"/>
              <a:t>guidelines. Please do not use these </a:t>
            </a:r>
            <a:br>
              <a:rPr lang="en-GB" dirty="0"/>
            </a:br>
            <a:r>
              <a:rPr lang="en-GB" dirty="0"/>
              <a:t>colours in your documents.</a:t>
            </a:r>
          </a:p>
          <a:p>
            <a:pPr lvl="1"/>
            <a:r>
              <a:rPr lang="en-GB" dirty="0"/>
              <a:t>Brand colours</a:t>
            </a:r>
          </a:p>
          <a:p>
            <a:endParaRPr lang="en-GB" dirty="0"/>
          </a:p>
        </p:txBody>
      </p:sp>
      <p:sp>
        <p:nvSpPr>
          <p:cNvPr id="5" name="Footer Placeholder 4">
            <a:extLst>
              <a:ext uri="{FF2B5EF4-FFF2-40B4-BE49-F238E27FC236}">
                <a16:creationId xmlns:a16="http://schemas.microsoft.com/office/drawing/2014/main" id="{F5D3C43C-5C49-8896-3DED-41F7845612DE}"/>
              </a:ext>
            </a:extLst>
          </p:cNvPr>
          <p:cNvSpPr>
            <a:spLocks noGrp="1"/>
          </p:cNvSpPr>
          <p:nvPr>
            <p:ph type="ftr" sz="quarter" idx="11"/>
          </p:nvPr>
        </p:nvSpPr>
        <p:spPr/>
        <p:txBody>
          <a:bodyPr/>
          <a:lstStyle/>
          <a:p>
            <a:r>
              <a:rPr lang="en-GB"/>
              <a:t>Footer goes here and can be edited via Insert &gt; Header &amp; Footer</a:t>
            </a:r>
          </a:p>
        </p:txBody>
      </p:sp>
      <p:sp>
        <p:nvSpPr>
          <p:cNvPr id="6" name="Slide Number Placeholder 5">
            <a:extLst>
              <a:ext uri="{FF2B5EF4-FFF2-40B4-BE49-F238E27FC236}">
                <a16:creationId xmlns:a16="http://schemas.microsoft.com/office/drawing/2014/main" id="{B38FD14F-06E9-F688-AB05-A653A24D3474}"/>
              </a:ext>
            </a:extLst>
          </p:cNvPr>
          <p:cNvSpPr>
            <a:spLocks noGrp="1"/>
          </p:cNvSpPr>
          <p:nvPr>
            <p:ph type="sldNum" sz="quarter" idx="12"/>
          </p:nvPr>
        </p:nvSpPr>
        <p:spPr/>
        <p:txBody>
          <a:bodyPr/>
          <a:lstStyle/>
          <a:p>
            <a:fld id="{CBA53E11-492D-48B3-9F9B-09541CA2A39A}" type="slidenum">
              <a:rPr lang="en-GB" smtClean="0"/>
              <a:pPr/>
              <a:t>6</a:t>
            </a:fld>
            <a:endParaRPr lang="en-GB"/>
          </a:p>
        </p:txBody>
      </p:sp>
      <p:sp>
        <p:nvSpPr>
          <p:cNvPr id="10" name="Text Placeholder 9">
            <a:extLst>
              <a:ext uri="{FF2B5EF4-FFF2-40B4-BE49-F238E27FC236}">
                <a16:creationId xmlns:a16="http://schemas.microsoft.com/office/drawing/2014/main" id="{F05814CA-C11F-B7D9-8EEE-5B2233EEAA4D}"/>
              </a:ext>
            </a:extLst>
          </p:cNvPr>
          <p:cNvSpPr>
            <a:spLocks noGrp="1"/>
          </p:cNvSpPr>
          <p:nvPr>
            <p:ph type="body" sz="quarter" idx="13"/>
          </p:nvPr>
        </p:nvSpPr>
        <p:spPr/>
        <p:txBody>
          <a:bodyPr/>
          <a:lstStyle/>
          <a:p>
            <a:r>
              <a:rPr lang="en-GB" dirty="0"/>
              <a:t>Tips and recommendations</a:t>
            </a:r>
          </a:p>
        </p:txBody>
      </p:sp>
      <p:pic>
        <p:nvPicPr>
          <p:cNvPr id="12" name="Picture 11">
            <a:extLst>
              <a:ext uri="{FF2B5EF4-FFF2-40B4-BE49-F238E27FC236}">
                <a16:creationId xmlns:a16="http://schemas.microsoft.com/office/drawing/2014/main" id="{900AA56A-511C-F498-CE00-5EB7068C2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92214" y="2049610"/>
            <a:ext cx="1380155" cy="1482879"/>
          </a:xfrm>
          <a:prstGeom prst="rect">
            <a:avLst/>
          </a:prstGeom>
          <a:ln w="3175">
            <a:solidFill>
              <a:schemeClr val="tx1"/>
            </a:solidFill>
          </a:ln>
        </p:spPr>
      </p:pic>
      <p:graphicFrame>
        <p:nvGraphicFramePr>
          <p:cNvPr id="18" name="Table 17">
            <a:extLst>
              <a:ext uri="{FF2B5EF4-FFF2-40B4-BE49-F238E27FC236}">
                <a16:creationId xmlns:a16="http://schemas.microsoft.com/office/drawing/2014/main" id="{3E340EB9-44BB-7772-8B53-8813274086D0}"/>
              </a:ext>
            </a:extLst>
          </p:cNvPr>
          <p:cNvGraphicFramePr>
            <a:graphicFrameLocks noGrp="1"/>
          </p:cNvGraphicFramePr>
          <p:nvPr>
            <p:extLst>
              <p:ext uri="{D42A27DB-BD31-4B8C-83A1-F6EECF244321}">
                <p14:modId xmlns:p14="http://schemas.microsoft.com/office/powerpoint/2010/main" val="1758195607"/>
              </p:ext>
            </p:extLst>
          </p:nvPr>
        </p:nvGraphicFramePr>
        <p:xfrm>
          <a:off x="6427561" y="4602113"/>
          <a:ext cx="5356450" cy="285791"/>
        </p:xfrm>
        <a:graphic>
          <a:graphicData uri="http://schemas.openxmlformats.org/drawingml/2006/table">
            <a:tbl>
              <a:tblPr>
                <a:tableStyleId>{5C22544A-7EE6-4342-B048-85BDC9FD1C3A}</a:tableStyleId>
              </a:tblPr>
              <a:tblGrid>
                <a:gridCol w="535645">
                  <a:extLst>
                    <a:ext uri="{9D8B030D-6E8A-4147-A177-3AD203B41FA5}">
                      <a16:colId xmlns:a16="http://schemas.microsoft.com/office/drawing/2014/main" val="14130071"/>
                    </a:ext>
                  </a:extLst>
                </a:gridCol>
                <a:gridCol w="535645">
                  <a:extLst>
                    <a:ext uri="{9D8B030D-6E8A-4147-A177-3AD203B41FA5}">
                      <a16:colId xmlns:a16="http://schemas.microsoft.com/office/drawing/2014/main" val="842048789"/>
                    </a:ext>
                  </a:extLst>
                </a:gridCol>
                <a:gridCol w="535645">
                  <a:extLst>
                    <a:ext uri="{9D8B030D-6E8A-4147-A177-3AD203B41FA5}">
                      <a16:colId xmlns:a16="http://schemas.microsoft.com/office/drawing/2014/main" val="3125627228"/>
                    </a:ext>
                  </a:extLst>
                </a:gridCol>
                <a:gridCol w="535645">
                  <a:extLst>
                    <a:ext uri="{9D8B030D-6E8A-4147-A177-3AD203B41FA5}">
                      <a16:colId xmlns:a16="http://schemas.microsoft.com/office/drawing/2014/main" val="56831184"/>
                    </a:ext>
                  </a:extLst>
                </a:gridCol>
                <a:gridCol w="535645">
                  <a:extLst>
                    <a:ext uri="{9D8B030D-6E8A-4147-A177-3AD203B41FA5}">
                      <a16:colId xmlns:a16="http://schemas.microsoft.com/office/drawing/2014/main" val="3206403663"/>
                    </a:ext>
                  </a:extLst>
                </a:gridCol>
                <a:gridCol w="535645">
                  <a:extLst>
                    <a:ext uri="{9D8B030D-6E8A-4147-A177-3AD203B41FA5}">
                      <a16:colId xmlns:a16="http://schemas.microsoft.com/office/drawing/2014/main" val="3369569000"/>
                    </a:ext>
                  </a:extLst>
                </a:gridCol>
                <a:gridCol w="535645">
                  <a:extLst>
                    <a:ext uri="{9D8B030D-6E8A-4147-A177-3AD203B41FA5}">
                      <a16:colId xmlns:a16="http://schemas.microsoft.com/office/drawing/2014/main" val="4073165939"/>
                    </a:ext>
                  </a:extLst>
                </a:gridCol>
                <a:gridCol w="535645">
                  <a:extLst>
                    <a:ext uri="{9D8B030D-6E8A-4147-A177-3AD203B41FA5}">
                      <a16:colId xmlns:a16="http://schemas.microsoft.com/office/drawing/2014/main" val="3747436882"/>
                    </a:ext>
                  </a:extLst>
                </a:gridCol>
                <a:gridCol w="535645">
                  <a:extLst>
                    <a:ext uri="{9D8B030D-6E8A-4147-A177-3AD203B41FA5}">
                      <a16:colId xmlns:a16="http://schemas.microsoft.com/office/drawing/2014/main" val="4111513042"/>
                    </a:ext>
                  </a:extLst>
                </a:gridCol>
                <a:gridCol w="535645">
                  <a:extLst>
                    <a:ext uri="{9D8B030D-6E8A-4147-A177-3AD203B41FA5}">
                      <a16:colId xmlns:a16="http://schemas.microsoft.com/office/drawing/2014/main" val="216228465"/>
                    </a:ext>
                  </a:extLst>
                </a:gridCol>
              </a:tblGrid>
              <a:tr h="285791">
                <a:tc>
                  <a:txBody>
                    <a:bodyPr/>
                    <a:lstStyle/>
                    <a:p>
                      <a:pPr algn="ctr"/>
                      <a:r>
                        <a:rPr lang="en-GB" sz="700" dirty="0">
                          <a:solidFill>
                            <a:schemeClr val="tx2"/>
                          </a:solidFill>
                        </a:rPr>
                        <a:t>White</a:t>
                      </a:r>
                    </a:p>
                  </a:txBody>
                  <a:tcPr marL="0" marR="0" marT="0" marB="0">
                    <a:lnL w="12700" cmpd="sng">
                      <a:noFill/>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Black</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Rainbows light blue</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Girlguiding dark blue</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Girlguiding mid blue</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Girlguiding light blue</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Rangers red</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Brownies yellow</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Brownies brown</a:t>
                      </a:r>
                    </a:p>
                  </a:txBody>
                  <a:tcPr marL="0" marR="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700" dirty="0">
                          <a:solidFill>
                            <a:schemeClr val="tx2"/>
                          </a:solidFill>
                        </a:rPr>
                        <a:t>Guides mid blue</a:t>
                      </a:r>
                    </a:p>
                  </a:txBody>
                  <a:tcPr marL="0" marR="0" marT="0" marB="0">
                    <a:lnL w="3175" cap="flat" cmpd="sng" algn="ctr">
                      <a:solidFill>
                        <a:schemeClr val="tx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164378"/>
                  </a:ext>
                </a:extLst>
              </a:tr>
            </a:tbl>
          </a:graphicData>
        </a:graphic>
      </p:graphicFrame>
    </p:spTree>
    <p:extLst>
      <p:ext uri="{BB962C8B-B14F-4D97-AF65-F5344CB8AC3E}">
        <p14:creationId xmlns:p14="http://schemas.microsoft.com/office/powerpoint/2010/main" val="46890737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D129-7CA7-5BAD-52ED-002010F0D59C}"/>
              </a:ext>
            </a:extLst>
          </p:cNvPr>
          <p:cNvSpPr>
            <a:spLocks noGrp="1"/>
          </p:cNvSpPr>
          <p:nvPr>
            <p:ph type="title"/>
          </p:nvPr>
        </p:nvSpPr>
        <p:spPr>
          <a:xfrm>
            <a:off x="407987" y="404813"/>
            <a:ext cx="5383213" cy="395287"/>
          </a:xfrm>
        </p:spPr>
        <p:txBody>
          <a:bodyPr/>
          <a:lstStyle/>
          <a:p>
            <a:r>
              <a:rPr lang="en-GB" dirty="0"/>
              <a:t>Asset library</a:t>
            </a:r>
          </a:p>
        </p:txBody>
      </p:sp>
      <p:sp>
        <p:nvSpPr>
          <p:cNvPr id="3" name="Content Placeholder 2">
            <a:extLst>
              <a:ext uri="{FF2B5EF4-FFF2-40B4-BE49-F238E27FC236}">
                <a16:creationId xmlns:a16="http://schemas.microsoft.com/office/drawing/2014/main" id="{B794B2F7-5451-A504-76EB-F7BFF7BD210F}"/>
              </a:ext>
            </a:extLst>
          </p:cNvPr>
          <p:cNvSpPr>
            <a:spLocks noGrp="1"/>
          </p:cNvSpPr>
          <p:nvPr>
            <p:ph sz="half" idx="1"/>
          </p:nvPr>
        </p:nvSpPr>
        <p:spPr>
          <a:xfrm>
            <a:off x="407988" y="1412875"/>
            <a:ext cx="5100183" cy="4464050"/>
          </a:xfrm>
        </p:spPr>
        <p:txBody>
          <a:bodyPr/>
          <a:lstStyle/>
          <a:p>
            <a:r>
              <a:rPr lang="en-GB" sz="1400" dirty="0"/>
              <a:t>Images from random online sources, like Google etc, should not be used. The presentation must use one of the brand library images found on the </a:t>
            </a:r>
            <a:r>
              <a:rPr lang="en-GB" sz="1400" dirty="0">
                <a:hlinkClick r:id="rId2"/>
              </a:rPr>
              <a:t>Girlguiding Asset Bank</a:t>
            </a:r>
            <a:r>
              <a:rPr lang="en-GB" sz="1400" dirty="0"/>
              <a:t>.</a:t>
            </a:r>
          </a:p>
          <a:p>
            <a:r>
              <a:rPr lang="en-GB" sz="1400" dirty="0"/>
              <a:t>Please note, to get an account for Asset Bank you are required to attend a training session. Please contact </a:t>
            </a:r>
            <a:br>
              <a:rPr lang="en-GB" sz="1400" dirty="0"/>
            </a:br>
            <a:r>
              <a:rPr lang="en-GB" sz="1400" dirty="0"/>
              <a:t>HR to find out when the next one is taking place.</a:t>
            </a:r>
          </a:p>
          <a:p>
            <a:r>
              <a:rPr lang="en-GB" dirty="0"/>
              <a:t>Below are some examples of images in the Asset Bank. These can be used in your presentations, if needed.</a:t>
            </a:r>
            <a:endParaRPr lang="en-GB" sz="1400" dirty="0"/>
          </a:p>
        </p:txBody>
      </p:sp>
      <p:sp>
        <p:nvSpPr>
          <p:cNvPr id="44" name="Content Placeholder 43">
            <a:extLst>
              <a:ext uri="{FF2B5EF4-FFF2-40B4-BE49-F238E27FC236}">
                <a16:creationId xmlns:a16="http://schemas.microsoft.com/office/drawing/2014/main" id="{2D0BA96C-8E70-AE12-01A3-2FE946CAE27F}"/>
              </a:ext>
            </a:extLst>
          </p:cNvPr>
          <p:cNvSpPr>
            <a:spLocks noGrp="1"/>
          </p:cNvSpPr>
          <p:nvPr>
            <p:ph sz="half" idx="2"/>
          </p:nvPr>
        </p:nvSpPr>
        <p:spPr/>
        <p:txBody>
          <a:bodyPr/>
          <a:lstStyle/>
          <a:p>
            <a:endParaRPr lang="en-GB"/>
          </a:p>
        </p:txBody>
      </p:sp>
      <p:sp>
        <p:nvSpPr>
          <p:cNvPr id="5" name="Footer Placeholder 4">
            <a:extLst>
              <a:ext uri="{FF2B5EF4-FFF2-40B4-BE49-F238E27FC236}">
                <a16:creationId xmlns:a16="http://schemas.microsoft.com/office/drawing/2014/main" id="{B8EDE19C-C9F9-8D60-ED70-CBE295C0C5F8}"/>
              </a:ext>
            </a:extLst>
          </p:cNvPr>
          <p:cNvSpPr>
            <a:spLocks noGrp="1"/>
          </p:cNvSpPr>
          <p:nvPr>
            <p:ph type="ftr" sz="quarter" idx="11"/>
          </p:nvPr>
        </p:nvSpPr>
        <p:spPr/>
        <p:txBody>
          <a:bodyPr/>
          <a:lstStyle/>
          <a:p>
            <a:r>
              <a:rPr lang="en-GB"/>
              <a:t>Footer goes here and can be edited via Insert &gt; Header &amp; Footer</a:t>
            </a:r>
          </a:p>
        </p:txBody>
      </p:sp>
      <p:sp>
        <p:nvSpPr>
          <p:cNvPr id="6" name="Slide Number Placeholder 5">
            <a:extLst>
              <a:ext uri="{FF2B5EF4-FFF2-40B4-BE49-F238E27FC236}">
                <a16:creationId xmlns:a16="http://schemas.microsoft.com/office/drawing/2014/main" id="{59D779A6-8AE4-1380-1595-F0F7A25F4F8F}"/>
              </a:ext>
            </a:extLst>
          </p:cNvPr>
          <p:cNvSpPr>
            <a:spLocks noGrp="1"/>
          </p:cNvSpPr>
          <p:nvPr>
            <p:ph type="sldNum" sz="quarter" idx="12"/>
          </p:nvPr>
        </p:nvSpPr>
        <p:spPr/>
        <p:txBody>
          <a:bodyPr/>
          <a:lstStyle/>
          <a:p>
            <a:fld id="{CBA53E11-492D-48B3-9F9B-09541CA2A39A}" type="slidenum">
              <a:rPr lang="en-GB" smtClean="0"/>
              <a:t>7</a:t>
            </a:fld>
            <a:endParaRPr lang="en-GB"/>
          </a:p>
        </p:txBody>
      </p:sp>
      <p:sp>
        <p:nvSpPr>
          <p:cNvPr id="7" name="Text Placeholder 6">
            <a:extLst>
              <a:ext uri="{FF2B5EF4-FFF2-40B4-BE49-F238E27FC236}">
                <a16:creationId xmlns:a16="http://schemas.microsoft.com/office/drawing/2014/main" id="{715AEF57-567D-C41F-1B60-A41E2CCABB75}"/>
              </a:ext>
            </a:extLst>
          </p:cNvPr>
          <p:cNvSpPr>
            <a:spLocks noGrp="1"/>
          </p:cNvSpPr>
          <p:nvPr>
            <p:ph type="body" sz="quarter" idx="13"/>
          </p:nvPr>
        </p:nvSpPr>
        <p:spPr>
          <a:xfrm>
            <a:off x="407988" y="800100"/>
            <a:ext cx="5383213" cy="395287"/>
          </a:xfrm>
        </p:spPr>
        <p:txBody>
          <a:bodyPr/>
          <a:lstStyle/>
          <a:p>
            <a:r>
              <a:rPr lang="en-GB" dirty="0"/>
              <a:t>Images</a:t>
            </a:r>
          </a:p>
        </p:txBody>
      </p:sp>
      <p:pic>
        <p:nvPicPr>
          <p:cNvPr id="8" name="Picture 7" descr="A close up of a piece of paper&#10;&#10;Description automatically generated">
            <a:extLst>
              <a:ext uri="{FF2B5EF4-FFF2-40B4-BE49-F238E27FC236}">
                <a16:creationId xmlns:a16="http://schemas.microsoft.com/office/drawing/2014/main" id="{8DAE5EF2-FCCD-76EC-9DA0-F4DEEF816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006" y="404813"/>
            <a:ext cx="1800000" cy="1199662"/>
          </a:xfrm>
          <a:prstGeom prst="rect">
            <a:avLst/>
          </a:prstGeom>
        </p:spPr>
      </p:pic>
      <p:pic>
        <p:nvPicPr>
          <p:cNvPr id="9" name="Picture 8" descr="A group of people walking down the street&#10;&#10;Description automatically generated">
            <a:extLst>
              <a:ext uri="{FF2B5EF4-FFF2-40B4-BE49-F238E27FC236}">
                <a16:creationId xmlns:a16="http://schemas.microsoft.com/office/drawing/2014/main" id="{A15FB621-62DF-1A7F-2711-5ABEA426E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013" y="404813"/>
            <a:ext cx="1800000" cy="1199662"/>
          </a:xfrm>
          <a:prstGeom prst="rect">
            <a:avLst/>
          </a:prstGeom>
        </p:spPr>
      </p:pic>
      <p:pic>
        <p:nvPicPr>
          <p:cNvPr id="19" name="Picture 18" descr="A person in a swing&#10;&#10;Description automatically generated">
            <a:extLst>
              <a:ext uri="{FF2B5EF4-FFF2-40B4-BE49-F238E27FC236}">
                <a16:creationId xmlns:a16="http://schemas.microsoft.com/office/drawing/2014/main" id="{07B84BA8-33E7-4B11-68F3-0610725F8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006" y="4676439"/>
            <a:ext cx="1800000" cy="1199661"/>
          </a:xfrm>
          <a:prstGeom prst="rect">
            <a:avLst/>
          </a:prstGeom>
        </p:spPr>
      </p:pic>
      <p:pic>
        <p:nvPicPr>
          <p:cNvPr id="31" name="Picture 30">
            <a:extLst>
              <a:ext uri="{FF2B5EF4-FFF2-40B4-BE49-F238E27FC236}">
                <a16:creationId xmlns:a16="http://schemas.microsoft.com/office/drawing/2014/main" id="{E53E00E9-F8B9-003B-470F-0F864F72F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006" y="3253114"/>
            <a:ext cx="1800000" cy="1198013"/>
          </a:xfrm>
          <a:prstGeom prst="rect">
            <a:avLst/>
          </a:prstGeom>
        </p:spPr>
      </p:pic>
      <p:pic>
        <p:nvPicPr>
          <p:cNvPr id="32" name="Picture 31">
            <a:extLst>
              <a:ext uri="{FF2B5EF4-FFF2-40B4-BE49-F238E27FC236}">
                <a16:creationId xmlns:a16="http://schemas.microsoft.com/office/drawing/2014/main" id="{FEB6168F-45D8-8A84-590D-AD25A24DD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4678087"/>
            <a:ext cx="1800000" cy="1198013"/>
          </a:xfrm>
          <a:prstGeom prst="rect">
            <a:avLst/>
          </a:prstGeom>
        </p:spPr>
      </p:pic>
      <p:pic>
        <p:nvPicPr>
          <p:cNvPr id="34" name="Picture 33">
            <a:extLst>
              <a:ext uri="{FF2B5EF4-FFF2-40B4-BE49-F238E27FC236}">
                <a16:creationId xmlns:a16="http://schemas.microsoft.com/office/drawing/2014/main" id="{DF57F873-6CDA-E590-8F39-3A42F7D8E3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253663"/>
            <a:ext cx="1800000" cy="1198013"/>
          </a:xfrm>
          <a:prstGeom prst="rect">
            <a:avLst/>
          </a:prstGeom>
        </p:spPr>
      </p:pic>
      <p:pic>
        <p:nvPicPr>
          <p:cNvPr id="35" name="Picture 34">
            <a:extLst>
              <a:ext uri="{FF2B5EF4-FFF2-40B4-BE49-F238E27FC236}">
                <a16:creationId xmlns:a16="http://schemas.microsoft.com/office/drawing/2014/main" id="{BFDCC818-11BA-CB0A-D9FA-4897BCDA00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013" y="1825025"/>
            <a:ext cx="1800000" cy="1198013"/>
          </a:xfrm>
          <a:prstGeom prst="rect">
            <a:avLst/>
          </a:prstGeom>
        </p:spPr>
      </p:pic>
      <p:pic>
        <p:nvPicPr>
          <p:cNvPr id="36" name="Picture 35">
            <a:extLst>
              <a:ext uri="{FF2B5EF4-FFF2-40B4-BE49-F238E27FC236}">
                <a16:creationId xmlns:a16="http://schemas.microsoft.com/office/drawing/2014/main" id="{17CFDE08-7156-A9B2-426F-A236CF575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4013" y="3243588"/>
            <a:ext cx="1800000" cy="1198013"/>
          </a:xfrm>
          <a:prstGeom prst="rect">
            <a:avLst/>
          </a:prstGeom>
        </p:spPr>
      </p:pic>
      <p:pic>
        <p:nvPicPr>
          <p:cNvPr id="37" name="Picture 36">
            <a:extLst>
              <a:ext uri="{FF2B5EF4-FFF2-40B4-BE49-F238E27FC236}">
                <a16:creationId xmlns:a16="http://schemas.microsoft.com/office/drawing/2014/main" id="{6DFE6AE9-58B3-62A8-2A87-607CB4434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0006" y="1829788"/>
            <a:ext cx="1800000" cy="1198013"/>
          </a:xfrm>
          <a:prstGeom prst="rect">
            <a:avLst/>
          </a:prstGeom>
        </p:spPr>
      </p:pic>
      <p:pic>
        <p:nvPicPr>
          <p:cNvPr id="38" name="Picture 37">
            <a:extLst>
              <a:ext uri="{FF2B5EF4-FFF2-40B4-BE49-F238E27FC236}">
                <a16:creationId xmlns:a16="http://schemas.microsoft.com/office/drawing/2014/main" id="{4657F1F9-A1D4-26E9-E0E9-69E62120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404813"/>
            <a:ext cx="1800000" cy="1198013"/>
          </a:xfrm>
          <a:prstGeom prst="rect">
            <a:avLst/>
          </a:prstGeom>
        </p:spPr>
      </p:pic>
      <p:pic>
        <p:nvPicPr>
          <p:cNvPr id="39" name="Picture 38">
            <a:extLst>
              <a:ext uri="{FF2B5EF4-FFF2-40B4-BE49-F238E27FC236}">
                <a16:creationId xmlns:a16="http://schemas.microsoft.com/office/drawing/2014/main" id="{A3FECF61-BB81-3EEC-54A6-BD66D7FF37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1829238"/>
            <a:ext cx="1800000" cy="1198013"/>
          </a:xfrm>
          <a:prstGeom prst="rect">
            <a:avLst/>
          </a:prstGeom>
        </p:spPr>
      </p:pic>
      <p:pic>
        <p:nvPicPr>
          <p:cNvPr id="40" name="Picture 39">
            <a:extLst>
              <a:ext uri="{FF2B5EF4-FFF2-40B4-BE49-F238E27FC236}">
                <a16:creationId xmlns:a16="http://schemas.microsoft.com/office/drawing/2014/main" id="{718F33B6-13E2-CB18-C431-979A417602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4013" y="4678087"/>
            <a:ext cx="1800000" cy="1198013"/>
          </a:xfrm>
          <a:prstGeom prst="rect">
            <a:avLst/>
          </a:prstGeom>
        </p:spPr>
      </p:pic>
      <p:pic>
        <p:nvPicPr>
          <p:cNvPr id="45" name="Picture 44">
            <a:extLst>
              <a:ext uri="{FF2B5EF4-FFF2-40B4-BE49-F238E27FC236}">
                <a16:creationId xmlns:a16="http://schemas.microsoft.com/office/drawing/2014/main" id="{22E8E17B-EED1-7C2E-15C3-0C9227E5BB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1992" y="4678912"/>
            <a:ext cx="1800000" cy="1198013"/>
          </a:xfrm>
          <a:prstGeom prst="rect">
            <a:avLst/>
          </a:prstGeom>
        </p:spPr>
      </p:pic>
    </p:spTree>
    <p:extLst>
      <p:ext uri="{BB962C8B-B14F-4D97-AF65-F5344CB8AC3E}">
        <p14:creationId xmlns:p14="http://schemas.microsoft.com/office/powerpoint/2010/main" val="7045962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FCE-0D37-4C0F-6CCF-C127AC2E4B3E}"/>
              </a:ext>
            </a:extLst>
          </p:cNvPr>
          <p:cNvSpPr>
            <a:spLocks noGrp="1"/>
          </p:cNvSpPr>
          <p:nvPr>
            <p:ph type="title"/>
          </p:nvPr>
        </p:nvSpPr>
        <p:spPr/>
        <p:txBody>
          <a:bodyPr/>
          <a:lstStyle/>
          <a:p>
            <a:r>
              <a:rPr lang="en-GB" dirty="0"/>
              <a:t>Introduction</a:t>
            </a:r>
          </a:p>
        </p:txBody>
      </p:sp>
      <p:sp>
        <p:nvSpPr>
          <p:cNvPr id="3" name="Footer Placeholder 2">
            <a:extLst>
              <a:ext uri="{FF2B5EF4-FFF2-40B4-BE49-F238E27FC236}">
                <a16:creationId xmlns:a16="http://schemas.microsoft.com/office/drawing/2014/main" id="{E1AECADD-E553-E1BF-0329-DEB63A0A9B31}"/>
              </a:ext>
            </a:extLst>
          </p:cNvPr>
          <p:cNvSpPr>
            <a:spLocks noGrp="1"/>
          </p:cNvSpPr>
          <p:nvPr>
            <p:ph type="ftr" sz="quarter" idx="11"/>
          </p:nvPr>
        </p:nvSpPr>
        <p:spPr/>
        <p:txBody>
          <a:bodyPr/>
          <a:lstStyle/>
          <a:p>
            <a:r>
              <a:rPr lang="en-GB"/>
              <a:t>Footer goes here and can be edited via Insert &gt; Header &amp; Footer</a:t>
            </a:r>
            <a:endParaRPr lang="en-GB" dirty="0"/>
          </a:p>
        </p:txBody>
      </p:sp>
      <p:sp>
        <p:nvSpPr>
          <p:cNvPr id="4" name="Slide Number Placeholder 3">
            <a:extLst>
              <a:ext uri="{FF2B5EF4-FFF2-40B4-BE49-F238E27FC236}">
                <a16:creationId xmlns:a16="http://schemas.microsoft.com/office/drawing/2014/main" id="{E8D9EF88-F7AC-BAFE-6FEF-284BE49B287B}"/>
              </a:ext>
            </a:extLst>
          </p:cNvPr>
          <p:cNvSpPr>
            <a:spLocks noGrp="1"/>
          </p:cNvSpPr>
          <p:nvPr>
            <p:ph type="sldNum" sz="quarter" idx="12"/>
          </p:nvPr>
        </p:nvSpPr>
        <p:spPr/>
        <p:txBody>
          <a:bodyPr/>
          <a:lstStyle/>
          <a:p>
            <a:fld id="{CBA53E11-492D-48B3-9F9B-09541CA2A39A}" type="slidenum">
              <a:rPr lang="en-GB" smtClean="0"/>
              <a:pPr/>
              <a:t>8</a:t>
            </a:fld>
            <a:endParaRPr lang="en-GB"/>
          </a:p>
        </p:txBody>
      </p:sp>
      <p:sp>
        <p:nvSpPr>
          <p:cNvPr id="5" name="Text Placeholder 4">
            <a:extLst>
              <a:ext uri="{FF2B5EF4-FFF2-40B4-BE49-F238E27FC236}">
                <a16:creationId xmlns:a16="http://schemas.microsoft.com/office/drawing/2014/main" id="{31B9620C-604A-1CCC-542B-BB1C1F82F3BD}"/>
              </a:ext>
            </a:extLst>
          </p:cNvPr>
          <p:cNvSpPr>
            <a:spLocks noGrp="1"/>
          </p:cNvSpPr>
          <p:nvPr>
            <p:ph type="body" sz="quarter" idx="13"/>
          </p:nvPr>
        </p:nvSpPr>
        <p:spPr/>
        <p:txBody>
          <a:bodyPr/>
          <a:lstStyle/>
          <a:p>
            <a:r>
              <a:rPr lang="en-GB" dirty="0"/>
              <a:t>This slide is used to introduce the main subject of the presentation.</a:t>
            </a:r>
          </a:p>
          <a:p>
            <a:r>
              <a:rPr lang="en-GB" dirty="0"/>
              <a:t>Level 1 is for general text</a:t>
            </a:r>
          </a:p>
          <a:p>
            <a:pPr lvl="1"/>
            <a:r>
              <a:rPr lang="en-GB" dirty="0"/>
              <a:t>Level 2 is for heading text within body copy</a:t>
            </a:r>
          </a:p>
          <a:p>
            <a:pPr lvl="2"/>
            <a:r>
              <a:rPr lang="en-GB" dirty="0"/>
              <a:t>Level 3 is for key points</a:t>
            </a:r>
          </a:p>
        </p:txBody>
      </p:sp>
    </p:spTree>
    <p:extLst>
      <p:ext uri="{BB962C8B-B14F-4D97-AF65-F5344CB8AC3E}">
        <p14:creationId xmlns:p14="http://schemas.microsoft.com/office/powerpoint/2010/main" val="6476735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067-4DBC-5FCB-A623-EAE8FD2605CD}"/>
              </a:ext>
            </a:extLst>
          </p:cNvPr>
          <p:cNvSpPr>
            <a:spLocks noGrp="1"/>
          </p:cNvSpPr>
          <p:nvPr>
            <p:ph type="title"/>
          </p:nvPr>
        </p:nvSpPr>
        <p:spPr/>
        <p:txBody>
          <a:bodyPr/>
          <a:lstStyle/>
          <a:p>
            <a:r>
              <a:rPr lang="en-GB" dirty="0"/>
              <a:t>Example title</a:t>
            </a:r>
          </a:p>
        </p:txBody>
      </p:sp>
      <p:sp>
        <p:nvSpPr>
          <p:cNvPr id="3" name="Content Placeholder 2">
            <a:extLst>
              <a:ext uri="{FF2B5EF4-FFF2-40B4-BE49-F238E27FC236}">
                <a16:creationId xmlns:a16="http://schemas.microsoft.com/office/drawing/2014/main" id="{40B7D6B1-4A95-830D-1214-2429BE83D060}"/>
              </a:ext>
            </a:extLst>
          </p:cNvPr>
          <p:cNvSpPr>
            <a:spLocks noGrp="1"/>
          </p:cNvSpPr>
          <p:nvPr>
            <p:ph idx="1"/>
          </p:nvPr>
        </p:nvSpPr>
        <p:spPr/>
        <p:txBody>
          <a:bodyPr/>
          <a:lstStyle/>
          <a:p>
            <a:r>
              <a:rPr lang="en-GB" dirty="0"/>
              <a:t>The standard text area has 5 predefined type levels.</a:t>
            </a:r>
          </a:p>
          <a:p>
            <a:r>
              <a:rPr lang="en-GB" dirty="0"/>
              <a:t>You can move up or down the levels using the increase or decrease indent buttons in the home tab.</a:t>
            </a:r>
          </a:p>
          <a:p>
            <a:r>
              <a:rPr lang="en-GB" dirty="0"/>
              <a:t>We recommend that you do not use the bullet button, as this does not apply the correct bullet formatting.</a:t>
            </a:r>
          </a:p>
          <a:p>
            <a:endParaRPr lang="en-GB" dirty="0"/>
          </a:p>
          <a:p>
            <a:r>
              <a:rPr lang="en-GB" dirty="0"/>
              <a:t>Level 1 is for general text</a:t>
            </a:r>
          </a:p>
          <a:p>
            <a:pPr lvl="1"/>
            <a:r>
              <a:rPr lang="en-GB" dirty="0"/>
              <a:t>Level 2 is for subheadings within body copy</a:t>
            </a:r>
          </a:p>
          <a:p>
            <a:pPr lvl="2"/>
            <a:r>
              <a:rPr lang="en-GB" dirty="0"/>
              <a:t>Level 3 is for key facts</a:t>
            </a:r>
            <a:br>
              <a:rPr lang="en-GB" dirty="0"/>
            </a:br>
            <a:r>
              <a:rPr lang="en-GB" dirty="0">
                <a:solidFill>
                  <a:schemeClr val="accent1"/>
                </a:solidFill>
              </a:rPr>
              <a:t>and can be made mid blue</a:t>
            </a:r>
          </a:p>
          <a:p>
            <a:pPr lvl="3"/>
            <a:r>
              <a:rPr lang="en-GB" dirty="0"/>
              <a:t>Level 4 is the first level of bullets</a:t>
            </a:r>
          </a:p>
          <a:p>
            <a:pPr lvl="4"/>
            <a:r>
              <a:rPr lang="en-GB" dirty="0"/>
              <a:t>Level 5 is the second level of bullets</a:t>
            </a:r>
          </a:p>
        </p:txBody>
      </p:sp>
      <p:sp>
        <p:nvSpPr>
          <p:cNvPr id="4" name="Text Placeholder 3">
            <a:extLst>
              <a:ext uri="{FF2B5EF4-FFF2-40B4-BE49-F238E27FC236}">
                <a16:creationId xmlns:a16="http://schemas.microsoft.com/office/drawing/2014/main" id="{8EB58B76-CB39-8E53-4425-6B28E48DB66D}"/>
              </a:ext>
            </a:extLst>
          </p:cNvPr>
          <p:cNvSpPr>
            <a:spLocks noGrp="1"/>
          </p:cNvSpPr>
          <p:nvPr>
            <p:ph type="body" sz="quarter" idx="13"/>
          </p:nvPr>
        </p:nvSpPr>
        <p:spPr/>
        <p:txBody>
          <a:bodyPr/>
          <a:lstStyle/>
          <a:p>
            <a:r>
              <a:rPr lang="en-GB" dirty="0"/>
              <a:t>Example subtitle</a:t>
            </a:r>
          </a:p>
        </p:txBody>
      </p:sp>
      <p:sp>
        <p:nvSpPr>
          <p:cNvPr id="5" name="Footer Placeholder 4">
            <a:extLst>
              <a:ext uri="{FF2B5EF4-FFF2-40B4-BE49-F238E27FC236}">
                <a16:creationId xmlns:a16="http://schemas.microsoft.com/office/drawing/2014/main" id="{13C537CF-135F-12A1-772A-7CD6D77384DB}"/>
              </a:ext>
            </a:extLst>
          </p:cNvPr>
          <p:cNvSpPr>
            <a:spLocks noGrp="1"/>
          </p:cNvSpPr>
          <p:nvPr>
            <p:ph type="ftr" sz="quarter" idx="11"/>
          </p:nvPr>
        </p:nvSpPr>
        <p:spPr/>
        <p:txBody>
          <a:bodyPr/>
          <a:lstStyle/>
          <a:p>
            <a:r>
              <a:rPr lang="en-GB"/>
              <a:t>Footer goes here and can be edited via Insert &gt; Header &amp; Footer</a:t>
            </a:r>
          </a:p>
        </p:txBody>
      </p:sp>
      <p:sp>
        <p:nvSpPr>
          <p:cNvPr id="6" name="Slide Number Placeholder 5">
            <a:extLst>
              <a:ext uri="{FF2B5EF4-FFF2-40B4-BE49-F238E27FC236}">
                <a16:creationId xmlns:a16="http://schemas.microsoft.com/office/drawing/2014/main" id="{C4610010-B749-E916-4CE0-4EE1363DFBE0}"/>
              </a:ext>
            </a:extLst>
          </p:cNvPr>
          <p:cNvSpPr>
            <a:spLocks noGrp="1"/>
          </p:cNvSpPr>
          <p:nvPr>
            <p:ph type="sldNum" sz="quarter" idx="12"/>
          </p:nvPr>
        </p:nvSpPr>
        <p:spPr/>
        <p:txBody>
          <a:bodyPr/>
          <a:lstStyle/>
          <a:p>
            <a:fld id="{CBA53E11-492D-48B3-9F9B-09541CA2A39A}" type="slidenum">
              <a:rPr lang="en-GB" smtClean="0"/>
              <a:t>9</a:t>
            </a:fld>
            <a:endParaRPr lang="en-GB"/>
          </a:p>
        </p:txBody>
      </p:sp>
    </p:spTree>
    <p:extLst>
      <p:ext uri="{BB962C8B-B14F-4D97-AF65-F5344CB8AC3E}">
        <p14:creationId xmlns:p14="http://schemas.microsoft.com/office/powerpoint/2010/main" val="350086436"/>
      </p:ext>
    </p:extLst>
  </p:cSld>
  <p:clrMapOvr>
    <a:masterClrMapping/>
  </p:clrMapOvr>
  <p:transition>
    <p:fade/>
  </p:transition>
</p:sld>
</file>

<file path=ppt/theme/theme1.xml><?xml version="1.0" encoding="utf-8"?>
<a:theme xmlns:a="http://schemas.openxmlformats.org/drawingml/2006/main" name="Girlguiding PPT Theme">
  <a:themeElements>
    <a:clrScheme name="Girlguiding colour theme">
      <a:dk1>
        <a:sysClr val="windowText" lastClr="000000"/>
      </a:dk1>
      <a:lt1>
        <a:sysClr val="window" lastClr="FFFFFF"/>
      </a:lt1>
      <a:dk2>
        <a:srgbClr val="161B4E"/>
      </a:dk2>
      <a:lt2>
        <a:srgbClr val="96D3F5"/>
      </a:lt2>
      <a:accent1>
        <a:srgbClr val="007BC4"/>
      </a:accent1>
      <a:accent2>
        <a:srgbClr val="00A7E5"/>
      </a:accent2>
      <a:accent3>
        <a:srgbClr val="E1120E"/>
      </a:accent3>
      <a:accent4>
        <a:srgbClr val="FFC80A"/>
      </a:accent4>
      <a:accent5>
        <a:srgbClr val="603D33"/>
      </a:accent5>
      <a:accent6>
        <a:srgbClr val="8CB5E2"/>
      </a:accent6>
      <a:hlink>
        <a:srgbClr val="007BC4"/>
      </a:hlink>
      <a:folHlink>
        <a:srgbClr val="161B4E"/>
      </a:folHlink>
    </a:clrScheme>
    <a:fontScheme name="Girlguiding font them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a:solidFill>
              <a:schemeClr val="tx2"/>
            </a:solidFill>
          </a:defRPr>
        </a:defPPr>
      </a:lstStyle>
    </a:txDef>
  </a:objectDefaults>
  <a:extraClrSchemeLst/>
  <a:extLst>
    <a:ext uri="{05A4C25C-085E-4340-85A3-A5531E510DB2}">
      <thm15:themeFamily xmlns:thm15="http://schemas.microsoft.com/office/thememl/2012/main" name="Girlguiding PowerPoint template.potx" id="{F674BB62-D284-406C-82BE-0D4371F00548}" vid="{2A6AA6CB-9E3B-4BDC-9951-BE626960FF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44F38F531449459332B86C4FF6B6CF" ma:contentTypeVersion="16" ma:contentTypeDescription="Create a new document." ma:contentTypeScope="" ma:versionID="55f3af343854eea269ad9c13bb387195">
  <xsd:schema xmlns:xsd="http://www.w3.org/2001/XMLSchema" xmlns:xs="http://www.w3.org/2001/XMLSchema" xmlns:p="http://schemas.microsoft.com/office/2006/metadata/properties" xmlns:ns2="39f8e8f7-631b-4baf-8b68-f34cf97d32e8" xmlns:ns3="3ac03640-1820-4a00-8eef-7d9cedc20bc4" xmlns:ns4="bc65352c-c687-4a3f-8d30-8bd3d897201b" targetNamespace="http://schemas.microsoft.com/office/2006/metadata/properties" ma:root="true" ma:fieldsID="df874a19921b6b84cf9afe1da795b383" ns2:_="" ns3:_="" ns4:_="">
    <xsd:import namespace="39f8e8f7-631b-4baf-8b68-f34cf97d32e8"/>
    <xsd:import namespace="3ac03640-1820-4a00-8eef-7d9cedc20bc4"/>
    <xsd:import namespace="bc65352c-c687-4a3f-8d30-8bd3d89720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8e8f7-631b-4baf-8b68-f34cf97d3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6a190c-80c7-4df5-8a4a-eec5d0fbc78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c03640-1820-4a00-8eef-7d9cedc20b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65352c-c687-4a3f-8d30-8bd3d897201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759d87d-3d58-43a9-b248-df9084046da6}" ma:internalName="TaxCatchAll" ma:showField="CatchAllData" ma:web="bc65352c-c687-4a3f-8d30-8bd3d89720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f8e8f7-631b-4baf-8b68-f34cf97d32e8">
      <Terms xmlns="http://schemas.microsoft.com/office/infopath/2007/PartnerControls"/>
    </lcf76f155ced4ddcb4097134ff3c332f>
    <TaxCatchAll xmlns="bc65352c-c687-4a3f-8d30-8bd3d897201b" xsi:nil="true"/>
  </documentManagement>
</p:properties>
</file>

<file path=customXml/itemProps1.xml><?xml version="1.0" encoding="utf-8"?>
<ds:datastoreItem xmlns:ds="http://schemas.openxmlformats.org/officeDocument/2006/customXml" ds:itemID="{7558A611-FC44-4E66-9210-E60DC46863E0}"/>
</file>

<file path=customXml/itemProps2.xml><?xml version="1.0" encoding="utf-8"?>
<ds:datastoreItem xmlns:ds="http://schemas.openxmlformats.org/officeDocument/2006/customXml" ds:itemID="{FA147A27-2C22-4E24-892D-CD1D2397D0C5}"/>
</file>

<file path=customXml/itemProps3.xml><?xml version="1.0" encoding="utf-8"?>
<ds:datastoreItem xmlns:ds="http://schemas.openxmlformats.org/officeDocument/2006/customXml" ds:itemID="{91BC67AD-8FEE-46FC-89F5-B9CFF76EE123}"/>
</file>

<file path=docProps/app.xml><?xml version="1.0" encoding="utf-8"?>
<Properties xmlns="http://schemas.openxmlformats.org/officeDocument/2006/extended-properties" xmlns:vt="http://schemas.openxmlformats.org/officeDocument/2006/docPropsVTypes">
  <Template>Girlguiding PowerPoint template</Template>
  <TotalTime>3</TotalTime>
  <Words>1742</Words>
  <Application>Microsoft Office PowerPoint</Application>
  <PresentationFormat>Widescreen</PresentationFormat>
  <Paragraphs>206</Paragraphs>
  <Slides>20</Slides>
  <Notes>0</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Poppins</vt:lpstr>
      <vt:lpstr>Poppins SemiBold</vt:lpstr>
      <vt:lpstr>Zilla Slab</vt:lpstr>
      <vt:lpstr>Girlguiding PPT Theme</vt:lpstr>
      <vt:lpstr>PowerPoint Presentation</vt:lpstr>
      <vt:lpstr>Presentation title</vt:lpstr>
      <vt:lpstr>Notes to the template</vt:lpstr>
      <vt:lpstr>Notes to the template</vt:lpstr>
      <vt:lpstr>Notes to the template</vt:lpstr>
      <vt:lpstr>Notes to the template</vt:lpstr>
      <vt:lpstr>Asset library</vt:lpstr>
      <vt:lpstr>Introduction</vt:lpstr>
      <vt:lpstr>Example title</vt:lpstr>
      <vt:lpstr>Example title</vt:lpstr>
      <vt:lpstr>Example title</vt:lpstr>
      <vt:lpstr>Example title</vt:lpstr>
      <vt:lpstr>Example title</vt:lpstr>
      <vt:lpstr>Example title</vt:lpstr>
      <vt:lpstr>Example title</vt:lpstr>
      <vt:lpstr>Example title</vt:lpstr>
      <vt:lpstr>Example title</vt:lpstr>
      <vt:lpstr>Section heading goes here with highlights in light blue</vt:lpstr>
      <vt:lpstr>PowerPoint Presentation</vt:lpstr>
      <vt:lpstr>Example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Hazel Stockton</dc:creator>
  <cp:lastModifiedBy>Hazel Stockton</cp:lastModifiedBy>
  <cp:revision>1</cp:revision>
  <dcterms:created xsi:type="dcterms:W3CDTF">2023-03-06T15:54:53Z</dcterms:created>
  <dcterms:modified xsi:type="dcterms:W3CDTF">2023-03-06T15:58:02Z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0x010100802B9E8B31F5BB4684E7D0AEEAB529A6</vt:lpwstr>
  </property>
</Properties>
</file>