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8"/>
  </p:notesMasterIdLst>
  <p:sldIdLst>
    <p:sldId id="256" r:id="rId2"/>
    <p:sldId id="293" r:id="rId3"/>
    <p:sldId id="258" r:id="rId4"/>
    <p:sldId id="288" r:id="rId5"/>
    <p:sldId id="289" r:id="rId6"/>
    <p:sldId id="290" r:id="rId7"/>
    <p:sldId id="291" r:id="rId8"/>
    <p:sldId id="259" r:id="rId9"/>
    <p:sldId id="287" r:id="rId10"/>
    <p:sldId id="260" r:id="rId11"/>
    <p:sldId id="271" r:id="rId12"/>
    <p:sldId id="272" r:id="rId13"/>
    <p:sldId id="273" r:id="rId14"/>
    <p:sldId id="274" r:id="rId15"/>
    <p:sldId id="300" r:id="rId16"/>
    <p:sldId id="298" r:id="rId17"/>
    <p:sldId id="263" r:id="rId18"/>
    <p:sldId id="267" r:id="rId19"/>
    <p:sldId id="261" r:id="rId20"/>
    <p:sldId id="266" r:id="rId21"/>
    <p:sldId id="269" r:id="rId22"/>
    <p:sldId id="301" r:id="rId23"/>
    <p:sldId id="297" r:id="rId24"/>
    <p:sldId id="262" r:id="rId25"/>
    <p:sldId id="302" r:id="rId26"/>
    <p:sldId id="296" r:id="rId27"/>
    <p:sldId id="275" r:id="rId28"/>
    <p:sldId id="303" r:id="rId29"/>
    <p:sldId id="295" r:id="rId30"/>
    <p:sldId id="281" r:id="rId31"/>
    <p:sldId id="283" r:id="rId32"/>
    <p:sldId id="284" r:id="rId33"/>
    <p:sldId id="285" r:id="rId34"/>
    <p:sldId id="286" r:id="rId35"/>
    <p:sldId id="304" r:id="rId36"/>
    <p:sldId id="307" r:id="rId37"/>
    <p:sldId id="309" r:id="rId38"/>
    <p:sldId id="294" r:id="rId39"/>
    <p:sldId id="292" r:id="rId40"/>
    <p:sldId id="280" r:id="rId41"/>
    <p:sldId id="299" r:id="rId42"/>
    <p:sldId id="277" r:id="rId43"/>
    <p:sldId id="276" r:id="rId44"/>
    <p:sldId id="282" r:id="rId45"/>
    <p:sldId id="308" r:id="rId46"/>
    <p:sldId id="30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48A0E-14E9-431A-B883-C3ECF753B695}" v="3" dt="2020-07-16T17:05:36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2931" autoAdjust="0"/>
  </p:normalViewPr>
  <p:slideViewPr>
    <p:cSldViewPr snapToGrid="0">
      <p:cViewPr varScale="1">
        <p:scale>
          <a:sx n="94" d="100"/>
          <a:sy n="94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4EF72-72AB-4AE8-933B-359A4A34AC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60A653-0E04-4B2A-AF58-63B09947A942}">
      <dgm:prSet/>
      <dgm:spPr/>
      <dgm:t>
        <a:bodyPr/>
        <a:lstStyle/>
        <a:p>
          <a:r>
            <a:rPr lang="en-GB"/>
            <a:t>Nett – tent</a:t>
          </a:r>
          <a:endParaRPr lang="en-US"/>
        </a:p>
      </dgm:t>
    </dgm:pt>
    <dgm:pt modelId="{C7DF1371-7232-4E3E-BB3D-638D2D218518}" type="parTrans" cxnId="{6DC44A74-0C26-4766-8BD8-CAA2135202F5}">
      <dgm:prSet/>
      <dgm:spPr/>
      <dgm:t>
        <a:bodyPr/>
        <a:lstStyle/>
        <a:p>
          <a:endParaRPr lang="en-US"/>
        </a:p>
      </dgm:t>
    </dgm:pt>
    <dgm:pt modelId="{374C4E30-E30B-468F-BADF-5E79CC1826FB}" type="sibTrans" cxnId="{6DC44A74-0C26-4766-8BD8-CAA2135202F5}">
      <dgm:prSet/>
      <dgm:spPr/>
      <dgm:t>
        <a:bodyPr/>
        <a:lstStyle/>
        <a:p>
          <a:endParaRPr lang="en-US"/>
        </a:p>
      </dgm:t>
    </dgm:pt>
    <dgm:pt modelId="{7C45F209-2247-4169-90F5-3F91A985EACC}">
      <dgm:prSet/>
      <dgm:spPr/>
      <dgm:t>
        <a:bodyPr/>
        <a:lstStyle/>
        <a:p>
          <a:r>
            <a:rPr lang="en-GB"/>
            <a:t>Biplane eggs (SB) – sleeping bag</a:t>
          </a:r>
          <a:endParaRPr lang="en-US"/>
        </a:p>
      </dgm:t>
    </dgm:pt>
    <dgm:pt modelId="{757FBD15-8096-4933-AE31-F6FCFE0C02A2}" type="parTrans" cxnId="{9A51F314-7695-4567-A0C7-A4B5BD8C3B26}">
      <dgm:prSet/>
      <dgm:spPr/>
      <dgm:t>
        <a:bodyPr/>
        <a:lstStyle/>
        <a:p>
          <a:endParaRPr lang="en-US"/>
        </a:p>
      </dgm:t>
    </dgm:pt>
    <dgm:pt modelId="{0F7F0387-D209-4493-A9F0-F21998EA7A55}" type="sibTrans" cxnId="{9A51F314-7695-4567-A0C7-A4B5BD8C3B26}">
      <dgm:prSet/>
      <dgm:spPr/>
      <dgm:t>
        <a:bodyPr/>
        <a:lstStyle/>
        <a:p>
          <a:endParaRPr lang="en-US"/>
        </a:p>
      </dgm:t>
    </dgm:pt>
    <dgm:pt modelId="{F8314757-0BBB-4315-A2B1-E96BF2DE3E30}">
      <dgm:prSet/>
      <dgm:spPr/>
      <dgm:t>
        <a:bodyPr/>
        <a:lstStyle/>
        <a:p>
          <a:r>
            <a:rPr lang="en-GB"/>
            <a:t>A bride – airbed</a:t>
          </a:r>
          <a:endParaRPr lang="en-US"/>
        </a:p>
      </dgm:t>
    </dgm:pt>
    <dgm:pt modelId="{5A558B25-04A5-49A7-98DC-B80158059D4F}" type="parTrans" cxnId="{E8BFAC88-8265-47CC-873F-05DDB2006559}">
      <dgm:prSet/>
      <dgm:spPr/>
      <dgm:t>
        <a:bodyPr/>
        <a:lstStyle/>
        <a:p>
          <a:endParaRPr lang="en-US"/>
        </a:p>
      </dgm:t>
    </dgm:pt>
    <dgm:pt modelId="{76AC020F-FC68-4233-94E7-FFB7C223DD86}" type="sibTrans" cxnId="{E8BFAC88-8265-47CC-873F-05DDB2006559}">
      <dgm:prSet/>
      <dgm:spPr/>
      <dgm:t>
        <a:bodyPr/>
        <a:lstStyle/>
        <a:p>
          <a:endParaRPr lang="en-US"/>
        </a:p>
      </dgm:t>
    </dgm:pt>
    <dgm:pt modelId="{D6760BA9-F161-4629-9863-7ABCBEED8EB1}">
      <dgm:prSet/>
      <dgm:spPr/>
      <dgm:t>
        <a:bodyPr/>
        <a:lstStyle/>
        <a:p>
          <a:r>
            <a:rPr lang="en-GB"/>
            <a:t>Cave stomping (CS) – camping stove</a:t>
          </a:r>
          <a:endParaRPr lang="en-US"/>
        </a:p>
      </dgm:t>
    </dgm:pt>
    <dgm:pt modelId="{A4377EE6-6A7A-4291-A487-6AD0243381F9}" type="parTrans" cxnId="{F4A8EFB8-D01F-485F-88D8-46C9814C954D}">
      <dgm:prSet/>
      <dgm:spPr/>
      <dgm:t>
        <a:bodyPr/>
        <a:lstStyle/>
        <a:p>
          <a:endParaRPr lang="en-US"/>
        </a:p>
      </dgm:t>
    </dgm:pt>
    <dgm:pt modelId="{7AE2E97F-7567-4991-9C9F-FF6F02D96F0A}" type="sibTrans" cxnId="{F4A8EFB8-D01F-485F-88D8-46C9814C954D}">
      <dgm:prSet/>
      <dgm:spPr/>
      <dgm:t>
        <a:bodyPr/>
        <a:lstStyle/>
        <a:p>
          <a:endParaRPr lang="en-US"/>
        </a:p>
      </dgm:t>
    </dgm:pt>
    <dgm:pt modelId="{66E4406D-6B9D-433E-906E-CB97D5E5AEDA}">
      <dgm:prSet/>
      <dgm:spPr/>
      <dgm:t>
        <a:bodyPr/>
        <a:lstStyle/>
        <a:p>
          <a:r>
            <a:rPr lang="en-GB"/>
            <a:t>Escaping forms (CS) - campfire songs</a:t>
          </a:r>
          <a:endParaRPr lang="en-US"/>
        </a:p>
      </dgm:t>
    </dgm:pt>
    <dgm:pt modelId="{2A482ED8-B610-4781-8FA1-8941D3F80F30}" type="parTrans" cxnId="{66BDA55C-6FED-4611-B2B5-A9CFFCCBCAAA}">
      <dgm:prSet/>
      <dgm:spPr/>
      <dgm:t>
        <a:bodyPr/>
        <a:lstStyle/>
        <a:p>
          <a:endParaRPr lang="en-US"/>
        </a:p>
      </dgm:t>
    </dgm:pt>
    <dgm:pt modelId="{E10F366D-0E85-4495-AE32-5779CF0ECF51}" type="sibTrans" cxnId="{66BDA55C-6FED-4611-B2B5-A9CFFCCBCAAA}">
      <dgm:prSet/>
      <dgm:spPr/>
      <dgm:t>
        <a:bodyPr/>
        <a:lstStyle/>
        <a:p>
          <a:endParaRPr lang="en-US"/>
        </a:p>
      </dgm:t>
    </dgm:pt>
    <dgm:pt modelId="{00C0A372-81B0-4A1A-ACAF-94CDDAD0DAD3}" type="pres">
      <dgm:prSet presAssocID="{47C4EF72-72AB-4AE8-933B-359A4A34AC9E}" presName="root" presStyleCnt="0">
        <dgm:presLayoutVars>
          <dgm:dir/>
          <dgm:resizeHandles val="exact"/>
        </dgm:presLayoutVars>
      </dgm:prSet>
      <dgm:spPr/>
    </dgm:pt>
    <dgm:pt modelId="{7D678574-2DCE-46CF-B555-1323B6280F63}" type="pres">
      <dgm:prSet presAssocID="{8E60A653-0E04-4B2A-AF58-63B09947A942}" presName="compNode" presStyleCnt="0"/>
      <dgm:spPr/>
    </dgm:pt>
    <dgm:pt modelId="{8903E109-6743-4FC8-BB33-C150309E3429}" type="pres">
      <dgm:prSet presAssocID="{8E60A653-0E04-4B2A-AF58-63B09947A942}" presName="bgRect" presStyleLbl="bgShp" presStyleIdx="0" presStyleCnt="5"/>
      <dgm:spPr/>
    </dgm:pt>
    <dgm:pt modelId="{4B387B05-69B4-4BD4-B906-36C5FF1538C7}" type="pres">
      <dgm:prSet presAssocID="{8E60A653-0E04-4B2A-AF58-63B09947A94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5B3930B9-402B-494C-93E2-D0436A4D2B70}" type="pres">
      <dgm:prSet presAssocID="{8E60A653-0E04-4B2A-AF58-63B09947A942}" presName="spaceRect" presStyleCnt="0"/>
      <dgm:spPr/>
    </dgm:pt>
    <dgm:pt modelId="{FD8C63DA-1BBF-4E3E-B049-8F82F754800C}" type="pres">
      <dgm:prSet presAssocID="{8E60A653-0E04-4B2A-AF58-63B09947A942}" presName="parTx" presStyleLbl="revTx" presStyleIdx="0" presStyleCnt="5">
        <dgm:presLayoutVars>
          <dgm:chMax val="0"/>
          <dgm:chPref val="0"/>
        </dgm:presLayoutVars>
      </dgm:prSet>
      <dgm:spPr/>
    </dgm:pt>
    <dgm:pt modelId="{47B06EE7-E377-43E8-957C-E7999B1CC3DE}" type="pres">
      <dgm:prSet presAssocID="{374C4E30-E30B-468F-BADF-5E79CC1826FB}" presName="sibTrans" presStyleCnt="0"/>
      <dgm:spPr/>
    </dgm:pt>
    <dgm:pt modelId="{7FCFDB2E-3395-442E-BDB5-3DFA9173317D}" type="pres">
      <dgm:prSet presAssocID="{7C45F209-2247-4169-90F5-3F91A985EACC}" presName="compNode" presStyleCnt="0"/>
      <dgm:spPr/>
    </dgm:pt>
    <dgm:pt modelId="{179B5468-5CAA-4F41-99C6-77B30711ED7D}" type="pres">
      <dgm:prSet presAssocID="{7C45F209-2247-4169-90F5-3F91A985EACC}" presName="bgRect" presStyleLbl="bgShp" presStyleIdx="1" presStyleCnt="5"/>
      <dgm:spPr/>
    </dgm:pt>
    <dgm:pt modelId="{969F9C21-DB12-444B-8F3B-61788366C79F}" type="pres">
      <dgm:prSet presAssocID="{7C45F209-2247-4169-90F5-3F91A985EA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 Mask"/>
        </a:ext>
      </dgm:extLst>
    </dgm:pt>
    <dgm:pt modelId="{80F20420-4E24-417A-946B-DF514BD36080}" type="pres">
      <dgm:prSet presAssocID="{7C45F209-2247-4169-90F5-3F91A985EACC}" presName="spaceRect" presStyleCnt="0"/>
      <dgm:spPr/>
    </dgm:pt>
    <dgm:pt modelId="{2CD8FCB6-C4C3-4DA0-A7C5-3B421E343F79}" type="pres">
      <dgm:prSet presAssocID="{7C45F209-2247-4169-90F5-3F91A985EACC}" presName="parTx" presStyleLbl="revTx" presStyleIdx="1" presStyleCnt="5">
        <dgm:presLayoutVars>
          <dgm:chMax val="0"/>
          <dgm:chPref val="0"/>
        </dgm:presLayoutVars>
      </dgm:prSet>
      <dgm:spPr/>
    </dgm:pt>
    <dgm:pt modelId="{EDC363FB-E54C-4E6D-87BC-9F891A979891}" type="pres">
      <dgm:prSet presAssocID="{0F7F0387-D209-4493-A9F0-F21998EA7A55}" presName="sibTrans" presStyleCnt="0"/>
      <dgm:spPr/>
    </dgm:pt>
    <dgm:pt modelId="{39CA778F-FCC6-4B4A-BC34-2C718B617B5A}" type="pres">
      <dgm:prSet presAssocID="{F8314757-0BBB-4315-A2B1-E96BF2DE3E30}" presName="compNode" presStyleCnt="0"/>
      <dgm:spPr/>
    </dgm:pt>
    <dgm:pt modelId="{547C73AF-88B8-4C66-B134-217918975439}" type="pres">
      <dgm:prSet presAssocID="{F8314757-0BBB-4315-A2B1-E96BF2DE3E30}" presName="bgRect" presStyleLbl="bgShp" presStyleIdx="2" presStyleCnt="5"/>
      <dgm:spPr/>
    </dgm:pt>
    <dgm:pt modelId="{3DE753D8-636D-4FC6-B3D3-2AB0B60DDA7C}" type="pres">
      <dgm:prSet presAssocID="{F8314757-0BBB-4315-A2B1-E96BF2DE3E3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1A1DF2E8-B3A0-4D3F-90EF-2D5C019EC730}" type="pres">
      <dgm:prSet presAssocID="{F8314757-0BBB-4315-A2B1-E96BF2DE3E30}" presName="spaceRect" presStyleCnt="0"/>
      <dgm:spPr/>
    </dgm:pt>
    <dgm:pt modelId="{81324E02-9F32-419F-BF1C-5224B60795E2}" type="pres">
      <dgm:prSet presAssocID="{F8314757-0BBB-4315-A2B1-E96BF2DE3E30}" presName="parTx" presStyleLbl="revTx" presStyleIdx="2" presStyleCnt="5">
        <dgm:presLayoutVars>
          <dgm:chMax val="0"/>
          <dgm:chPref val="0"/>
        </dgm:presLayoutVars>
      </dgm:prSet>
      <dgm:spPr/>
    </dgm:pt>
    <dgm:pt modelId="{8E966B7F-2873-4384-9A0B-EE599D88B8D4}" type="pres">
      <dgm:prSet presAssocID="{76AC020F-FC68-4233-94E7-FFB7C223DD86}" presName="sibTrans" presStyleCnt="0"/>
      <dgm:spPr/>
    </dgm:pt>
    <dgm:pt modelId="{F0169DAD-F635-44FE-AF06-F76A6E5DBA8D}" type="pres">
      <dgm:prSet presAssocID="{D6760BA9-F161-4629-9863-7ABCBEED8EB1}" presName="compNode" presStyleCnt="0"/>
      <dgm:spPr/>
    </dgm:pt>
    <dgm:pt modelId="{DE02424F-696A-4E9E-AAD3-1406F6A56B10}" type="pres">
      <dgm:prSet presAssocID="{D6760BA9-F161-4629-9863-7ABCBEED8EB1}" presName="bgRect" presStyleLbl="bgShp" presStyleIdx="3" presStyleCnt="5"/>
      <dgm:spPr/>
    </dgm:pt>
    <dgm:pt modelId="{1F1212B0-B7FE-4F8E-A760-5B5D0BBA7051}" type="pres">
      <dgm:prSet presAssocID="{D6760BA9-F161-4629-9863-7ABCBEED8EB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fire"/>
        </a:ext>
      </dgm:extLst>
    </dgm:pt>
    <dgm:pt modelId="{E28F7D56-0D3F-46BF-869E-BC0C7138D345}" type="pres">
      <dgm:prSet presAssocID="{D6760BA9-F161-4629-9863-7ABCBEED8EB1}" presName="spaceRect" presStyleCnt="0"/>
      <dgm:spPr/>
    </dgm:pt>
    <dgm:pt modelId="{4D49E206-E6F2-4402-8CFE-F0E989D984C1}" type="pres">
      <dgm:prSet presAssocID="{D6760BA9-F161-4629-9863-7ABCBEED8EB1}" presName="parTx" presStyleLbl="revTx" presStyleIdx="3" presStyleCnt="5">
        <dgm:presLayoutVars>
          <dgm:chMax val="0"/>
          <dgm:chPref val="0"/>
        </dgm:presLayoutVars>
      </dgm:prSet>
      <dgm:spPr/>
    </dgm:pt>
    <dgm:pt modelId="{24C3A93E-8A06-4D7A-9365-8EE6DE9E4CB3}" type="pres">
      <dgm:prSet presAssocID="{7AE2E97F-7567-4991-9C9F-FF6F02D96F0A}" presName="sibTrans" presStyleCnt="0"/>
      <dgm:spPr/>
    </dgm:pt>
    <dgm:pt modelId="{4C356A5E-9010-48D1-A0F9-F108C006B97B}" type="pres">
      <dgm:prSet presAssocID="{66E4406D-6B9D-433E-906E-CB97D5E5AEDA}" presName="compNode" presStyleCnt="0"/>
      <dgm:spPr/>
    </dgm:pt>
    <dgm:pt modelId="{DC033D3A-2413-40C2-8508-A8ECE9098BD1}" type="pres">
      <dgm:prSet presAssocID="{66E4406D-6B9D-433E-906E-CB97D5E5AEDA}" presName="bgRect" presStyleLbl="bgShp" presStyleIdx="4" presStyleCnt="5"/>
      <dgm:spPr/>
    </dgm:pt>
    <dgm:pt modelId="{4C9C1251-03B0-4BA5-B2DF-5DADF7C59A78}" type="pres">
      <dgm:prSet presAssocID="{66E4406D-6B9D-433E-906E-CB97D5E5AE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6C0F5FAC-7F23-4F35-B867-F0182EF986F4}" type="pres">
      <dgm:prSet presAssocID="{66E4406D-6B9D-433E-906E-CB97D5E5AEDA}" presName="spaceRect" presStyleCnt="0"/>
      <dgm:spPr/>
    </dgm:pt>
    <dgm:pt modelId="{C1CC2F3C-DD69-4C16-8C8A-D8F81EF5AB81}" type="pres">
      <dgm:prSet presAssocID="{66E4406D-6B9D-433E-906E-CB97D5E5AED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A51F314-7695-4567-A0C7-A4B5BD8C3B26}" srcId="{47C4EF72-72AB-4AE8-933B-359A4A34AC9E}" destId="{7C45F209-2247-4169-90F5-3F91A985EACC}" srcOrd="1" destOrd="0" parTransId="{757FBD15-8096-4933-AE31-F6FCFE0C02A2}" sibTransId="{0F7F0387-D209-4493-A9F0-F21998EA7A55}"/>
    <dgm:cxn modelId="{EDC2A338-D57F-4307-95E9-7108EFB179EB}" type="presOf" srcId="{D6760BA9-F161-4629-9863-7ABCBEED8EB1}" destId="{4D49E206-E6F2-4402-8CFE-F0E989D984C1}" srcOrd="0" destOrd="0" presId="urn:microsoft.com/office/officeart/2018/2/layout/IconVerticalSolidList"/>
    <dgm:cxn modelId="{66BDA55C-6FED-4611-B2B5-A9CFFCCBCAAA}" srcId="{47C4EF72-72AB-4AE8-933B-359A4A34AC9E}" destId="{66E4406D-6B9D-433E-906E-CB97D5E5AEDA}" srcOrd="4" destOrd="0" parTransId="{2A482ED8-B610-4781-8FA1-8941D3F80F30}" sibTransId="{E10F366D-0E85-4495-AE32-5779CF0ECF51}"/>
    <dgm:cxn modelId="{BBD12F65-AC65-42FF-8304-216E681295B0}" type="presOf" srcId="{47C4EF72-72AB-4AE8-933B-359A4A34AC9E}" destId="{00C0A372-81B0-4A1A-ACAF-94CDDAD0DAD3}" srcOrd="0" destOrd="0" presId="urn:microsoft.com/office/officeart/2018/2/layout/IconVerticalSolidList"/>
    <dgm:cxn modelId="{E1277248-A801-41F5-BFE2-8CE29E13F091}" type="presOf" srcId="{66E4406D-6B9D-433E-906E-CB97D5E5AEDA}" destId="{C1CC2F3C-DD69-4C16-8C8A-D8F81EF5AB81}" srcOrd="0" destOrd="0" presId="urn:microsoft.com/office/officeart/2018/2/layout/IconVerticalSolidList"/>
    <dgm:cxn modelId="{6DC44A74-0C26-4766-8BD8-CAA2135202F5}" srcId="{47C4EF72-72AB-4AE8-933B-359A4A34AC9E}" destId="{8E60A653-0E04-4B2A-AF58-63B09947A942}" srcOrd="0" destOrd="0" parTransId="{C7DF1371-7232-4E3E-BB3D-638D2D218518}" sibTransId="{374C4E30-E30B-468F-BADF-5E79CC1826FB}"/>
    <dgm:cxn modelId="{E8BFAC88-8265-47CC-873F-05DDB2006559}" srcId="{47C4EF72-72AB-4AE8-933B-359A4A34AC9E}" destId="{F8314757-0BBB-4315-A2B1-E96BF2DE3E30}" srcOrd="2" destOrd="0" parTransId="{5A558B25-04A5-49A7-98DC-B80158059D4F}" sibTransId="{76AC020F-FC68-4233-94E7-FFB7C223DD86}"/>
    <dgm:cxn modelId="{F4A8EFB8-D01F-485F-88D8-46C9814C954D}" srcId="{47C4EF72-72AB-4AE8-933B-359A4A34AC9E}" destId="{D6760BA9-F161-4629-9863-7ABCBEED8EB1}" srcOrd="3" destOrd="0" parTransId="{A4377EE6-6A7A-4291-A487-6AD0243381F9}" sibTransId="{7AE2E97F-7567-4991-9C9F-FF6F02D96F0A}"/>
    <dgm:cxn modelId="{B4781FC5-057B-495E-A425-E23EA5197520}" type="presOf" srcId="{8E60A653-0E04-4B2A-AF58-63B09947A942}" destId="{FD8C63DA-1BBF-4E3E-B049-8F82F754800C}" srcOrd="0" destOrd="0" presId="urn:microsoft.com/office/officeart/2018/2/layout/IconVerticalSolidList"/>
    <dgm:cxn modelId="{615F00E6-C87B-493C-B290-4D575D217AEB}" type="presOf" srcId="{F8314757-0BBB-4315-A2B1-E96BF2DE3E30}" destId="{81324E02-9F32-419F-BF1C-5224B60795E2}" srcOrd="0" destOrd="0" presId="urn:microsoft.com/office/officeart/2018/2/layout/IconVerticalSolidList"/>
    <dgm:cxn modelId="{DA9791F9-2913-48D8-8E14-1AFBAB476E1C}" type="presOf" srcId="{7C45F209-2247-4169-90F5-3F91A985EACC}" destId="{2CD8FCB6-C4C3-4DA0-A7C5-3B421E343F79}" srcOrd="0" destOrd="0" presId="urn:microsoft.com/office/officeart/2018/2/layout/IconVerticalSolidList"/>
    <dgm:cxn modelId="{508FB8A3-35BC-4CA5-A3B9-4AAA8A519626}" type="presParOf" srcId="{00C0A372-81B0-4A1A-ACAF-94CDDAD0DAD3}" destId="{7D678574-2DCE-46CF-B555-1323B6280F63}" srcOrd="0" destOrd="0" presId="urn:microsoft.com/office/officeart/2018/2/layout/IconVerticalSolidList"/>
    <dgm:cxn modelId="{616EA725-804B-4F9B-B579-2E6198766E60}" type="presParOf" srcId="{7D678574-2DCE-46CF-B555-1323B6280F63}" destId="{8903E109-6743-4FC8-BB33-C150309E3429}" srcOrd="0" destOrd="0" presId="urn:microsoft.com/office/officeart/2018/2/layout/IconVerticalSolidList"/>
    <dgm:cxn modelId="{AE2387E9-29FC-4108-A836-F85EFEAC7DDE}" type="presParOf" srcId="{7D678574-2DCE-46CF-B555-1323B6280F63}" destId="{4B387B05-69B4-4BD4-B906-36C5FF1538C7}" srcOrd="1" destOrd="0" presId="urn:microsoft.com/office/officeart/2018/2/layout/IconVerticalSolidList"/>
    <dgm:cxn modelId="{9347AD5F-CE55-42C0-83DE-E2D3F02E02F7}" type="presParOf" srcId="{7D678574-2DCE-46CF-B555-1323B6280F63}" destId="{5B3930B9-402B-494C-93E2-D0436A4D2B70}" srcOrd="2" destOrd="0" presId="urn:microsoft.com/office/officeart/2018/2/layout/IconVerticalSolidList"/>
    <dgm:cxn modelId="{3E22FC28-5DC2-473A-8DC5-99D51696BAB8}" type="presParOf" srcId="{7D678574-2DCE-46CF-B555-1323B6280F63}" destId="{FD8C63DA-1BBF-4E3E-B049-8F82F754800C}" srcOrd="3" destOrd="0" presId="urn:microsoft.com/office/officeart/2018/2/layout/IconVerticalSolidList"/>
    <dgm:cxn modelId="{01D424F7-6063-4E4A-A84D-39472F06FF9F}" type="presParOf" srcId="{00C0A372-81B0-4A1A-ACAF-94CDDAD0DAD3}" destId="{47B06EE7-E377-43E8-957C-E7999B1CC3DE}" srcOrd="1" destOrd="0" presId="urn:microsoft.com/office/officeart/2018/2/layout/IconVerticalSolidList"/>
    <dgm:cxn modelId="{6E994C55-13B7-4BF2-B534-F0A0452FCAAF}" type="presParOf" srcId="{00C0A372-81B0-4A1A-ACAF-94CDDAD0DAD3}" destId="{7FCFDB2E-3395-442E-BDB5-3DFA9173317D}" srcOrd="2" destOrd="0" presId="urn:microsoft.com/office/officeart/2018/2/layout/IconVerticalSolidList"/>
    <dgm:cxn modelId="{C5FA632B-F57E-4C36-815C-0D721DA9D3A0}" type="presParOf" srcId="{7FCFDB2E-3395-442E-BDB5-3DFA9173317D}" destId="{179B5468-5CAA-4F41-99C6-77B30711ED7D}" srcOrd="0" destOrd="0" presId="urn:microsoft.com/office/officeart/2018/2/layout/IconVerticalSolidList"/>
    <dgm:cxn modelId="{0A3863E4-EBB4-4B0C-B388-877B247D1B71}" type="presParOf" srcId="{7FCFDB2E-3395-442E-BDB5-3DFA9173317D}" destId="{969F9C21-DB12-444B-8F3B-61788366C79F}" srcOrd="1" destOrd="0" presId="urn:microsoft.com/office/officeart/2018/2/layout/IconVerticalSolidList"/>
    <dgm:cxn modelId="{AAFDC3D5-BB79-49C3-B50F-BC736DD81453}" type="presParOf" srcId="{7FCFDB2E-3395-442E-BDB5-3DFA9173317D}" destId="{80F20420-4E24-417A-946B-DF514BD36080}" srcOrd="2" destOrd="0" presId="urn:microsoft.com/office/officeart/2018/2/layout/IconVerticalSolidList"/>
    <dgm:cxn modelId="{04B0EC98-BA7D-439E-AC6B-4325471BCF17}" type="presParOf" srcId="{7FCFDB2E-3395-442E-BDB5-3DFA9173317D}" destId="{2CD8FCB6-C4C3-4DA0-A7C5-3B421E343F79}" srcOrd="3" destOrd="0" presId="urn:microsoft.com/office/officeart/2018/2/layout/IconVerticalSolidList"/>
    <dgm:cxn modelId="{BB18102B-1211-4D1A-9843-5DD5FD3C27F1}" type="presParOf" srcId="{00C0A372-81B0-4A1A-ACAF-94CDDAD0DAD3}" destId="{EDC363FB-E54C-4E6D-87BC-9F891A979891}" srcOrd="3" destOrd="0" presId="urn:microsoft.com/office/officeart/2018/2/layout/IconVerticalSolidList"/>
    <dgm:cxn modelId="{F70C9586-3D23-41F0-8ED3-5A5257FAE105}" type="presParOf" srcId="{00C0A372-81B0-4A1A-ACAF-94CDDAD0DAD3}" destId="{39CA778F-FCC6-4B4A-BC34-2C718B617B5A}" srcOrd="4" destOrd="0" presId="urn:microsoft.com/office/officeart/2018/2/layout/IconVerticalSolidList"/>
    <dgm:cxn modelId="{FFE9D799-13EF-4A8B-8BE3-BAA32610AD92}" type="presParOf" srcId="{39CA778F-FCC6-4B4A-BC34-2C718B617B5A}" destId="{547C73AF-88B8-4C66-B134-217918975439}" srcOrd="0" destOrd="0" presId="urn:microsoft.com/office/officeart/2018/2/layout/IconVerticalSolidList"/>
    <dgm:cxn modelId="{9EA24560-730F-484B-8226-7E4784A42D3B}" type="presParOf" srcId="{39CA778F-FCC6-4B4A-BC34-2C718B617B5A}" destId="{3DE753D8-636D-4FC6-B3D3-2AB0B60DDA7C}" srcOrd="1" destOrd="0" presId="urn:microsoft.com/office/officeart/2018/2/layout/IconVerticalSolidList"/>
    <dgm:cxn modelId="{E394CF50-BE01-40BC-B5C3-B30EED9EE251}" type="presParOf" srcId="{39CA778F-FCC6-4B4A-BC34-2C718B617B5A}" destId="{1A1DF2E8-B3A0-4D3F-90EF-2D5C019EC730}" srcOrd="2" destOrd="0" presId="urn:microsoft.com/office/officeart/2018/2/layout/IconVerticalSolidList"/>
    <dgm:cxn modelId="{F9ABF798-F0AF-420C-A9A2-F1468246ADF5}" type="presParOf" srcId="{39CA778F-FCC6-4B4A-BC34-2C718B617B5A}" destId="{81324E02-9F32-419F-BF1C-5224B60795E2}" srcOrd="3" destOrd="0" presId="urn:microsoft.com/office/officeart/2018/2/layout/IconVerticalSolidList"/>
    <dgm:cxn modelId="{EC7A9B72-21F6-4B9E-A556-4261A2DED751}" type="presParOf" srcId="{00C0A372-81B0-4A1A-ACAF-94CDDAD0DAD3}" destId="{8E966B7F-2873-4384-9A0B-EE599D88B8D4}" srcOrd="5" destOrd="0" presId="urn:microsoft.com/office/officeart/2018/2/layout/IconVerticalSolidList"/>
    <dgm:cxn modelId="{CB1D4B3C-97A2-4B51-B60F-55AB8961ABFA}" type="presParOf" srcId="{00C0A372-81B0-4A1A-ACAF-94CDDAD0DAD3}" destId="{F0169DAD-F635-44FE-AF06-F76A6E5DBA8D}" srcOrd="6" destOrd="0" presId="urn:microsoft.com/office/officeart/2018/2/layout/IconVerticalSolidList"/>
    <dgm:cxn modelId="{295AE645-FA71-4800-8C34-43A546A26B56}" type="presParOf" srcId="{F0169DAD-F635-44FE-AF06-F76A6E5DBA8D}" destId="{DE02424F-696A-4E9E-AAD3-1406F6A56B10}" srcOrd="0" destOrd="0" presId="urn:microsoft.com/office/officeart/2018/2/layout/IconVerticalSolidList"/>
    <dgm:cxn modelId="{C8BE0F46-2B50-4C24-BF69-5732B1A1B888}" type="presParOf" srcId="{F0169DAD-F635-44FE-AF06-F76A6E5DBA8D}" destId="{1F1212B0-B7FE-4F8E-A760-5B5D0BBA7051}" srcOrd="1" destOrd="0" presId="urn:microsoft.com/office/officeart/2018/2/layout/IconVerticalSolidList"/>
    <dgm:cxn modelId="{3432EF69-7FBE-4DEA-882A-85C4465938A5}" type="presParOf" srcId="{F0169DAD-F635-44FE-AF06-F76A6E5DBA8D}" destId="{E28F7D56-0D3F-46BF-869E-BC0C7138D345}" srcOrd="2" destOrd="0" presId="urn:microsoft.com/office/officeart/2018/2/layout/IconVerticalSolidList"/>
    <dgm:cxn modelId="{7EF8A088-C545-46C2-8BF3-B28563B2C237}" type="presParOf" srcId="{F0169DAD-F635-44FE-AF06-F76A6E5DBA8D}" destId="{4D49E206-E6F2-4402-8CFE-F0E989D984C1}" srcOrd="3" destOrd="0" presId="urn:microsoft.com/office/officeart/2018/2/layout/IconVerticalSolidList"/>
    <dgm:cxn modelId="{679D8F7D-FE1B-47D7-B568-D2CD3312A27B}" type="presParOf" srcId="{00C0A372-81B0-4A1A-ACAF-94CDDAD0DAD3}" destId="{24C3A93E-8A06-4D7A-9365-8EE6DE9E4CB3}" srcOrd="7" destOrd="0" presId="urn:microsoft.com/office/officeart/2018/2/layout/IconVerticalSolidList"/>
    <dgm:cxn modelId="{DA4A2458-A711-4AB2-AEC7-10A72F9F934E}" type="presParOf" srcId="{00C0A372-81B0-4A1A-ACAF-94CDDAD0DAD3}" destId="{4C356A5E-9010-48D1-A0F9-F108C006B97B}" srcOrd="8" destOrd="0" presId="urn:microsoft.com/office/officeart/2018/2/layout/IconVerticalSolidList"/>
    <dgm:cxn modelId="{012F797D-775B-434A-899F-0C442BBE127B}" type="presParOf" srcId="{4C356A5E-9010-48D1-A0F9-F108C006B97B}" destId="{DC033D3A-2413-40C2-8508-A8ECE9098BD1}" srcOrd="0" destOrd="0" presId="urn:microsoft.com/office/officeart/2018/2/layout/IconVerticalSolidList"/>
    <dgm:cxn modelId="{0D5E1E78-90A0-4196-97FA-EFB52817896F}" type="presParOf" srcId="{4C356A5E-9010-48D1-A0F9-F108C006B97B}" destId="{4C9C1251-03B0-4BA5-B2DF-5DADF7C59A78}" srcOrd="1" destOrd="0" presId="urn:microsoft.com/office/officeart/2018/2/layout/IconVerticalSolidList"/>
    <dgm:cxn modelId="{E43B5D2B-667D-4DE0-A605-0B25DBBD89B5}" type="presParOf" srcId="{4C356A5E-9010-48D1-A0F9-F108C006B97B}" destId="{6C0F5FAC-7F23-4F35-B867-F0182EF986F4}" srcOrd="2" destOrd="0" presId="urn:microsoft.com/office/officeart/2018/2/layout/IconVerticalSolidList"/>
    <dgm:cxn modelId="{E52DA02D-E225-4853-8886-991C87850C46}" type="presParOf" srcId="{4C356A5E-9010-48D1-A0F9-F108C006B97B}" destId="{C1CC2F3C-DD69-4C16-8C8A-D8F81EF5AB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3E109-6743-4FC8-BB33-C150309E3429}">
      <dsp:nvSpPr>
        <dsp:cNvPr id="0" name=""/>
        <dsp:cNvSpPr/>
      </dsp:nvSpPr>
      <dsp:spPr>
        <a:xfrm>
          <a:off x="0" y="4320"/>
          <a:ext cx="6291714" cy="920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87B05-69B4-4BD4-B906-36C5FF1538C7}">
      <dsp:nvSpPr>
        <dsp:cNvPr id="0" name=""/>
        <dsp:cNvSpPr/>
      </dsp:nvSpPr>
      <dsp:spPr>
        <a:xfrm>
          <a:off x="278405" y="211399"/>
          <a:ext cx="506191" cy="50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C63DA-1BBF-4E3E-B049-8F82F754800C}">
      <dsp:nvSpPr>
        <dsp:cNvPr id="0" name=""/>
        <dsp:cNvSpPr/>
      </dsp:nvSpPr>
      <dsp:spPr>
        <a:xfrm>
          <a:off x="1063002" y="4320"/>
          <a:ext cx="5228711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Nett – tent</a:t>
          </a:r>
          <a:endParaRPr lang="en-US" sz="1900" kern="1200"/>
        </a:p>
      </dsp:txBody>
      <dsp:txXfrm>
        <a:off x="1063002" y="4320"/>
        <a:ext cx="5228711" cy="920348"/>
      </dsp:txXfrm>
    </dsp:sp>
    <dsp:sp modelId="{179B5468-5CAA-4F41-99C6-77B30711ED7D}">
      <dsp:nvSpPr>
        <dsp:cNvPr id="0" name=""/>
        <dsp:cNvSpPr/>
      </dsp:nvSpPr>
      <dsp:spPr>
        <a:xfrm>
          <a:off x="0" y="1154756"/>
          <a:ext cx="6291714" cy="920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F9C21-DB12-444B-8F3B-61788366C79F}">
      <dsp:nvSpPr>
        <dsp:cNvPr id="0" name=""/>
        <dsp:cNvSpPr/>
      </dsp:nvSpPr>
      <dsp:spPr>
        <a:xfrm>
          <a:off x="278405" y="1361835"/>
          <a:ext cx="506191" cy="50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8FCB6-C4C3-4DA0-A7C5-3B421E343F79}">
      <dsp:nvSpPr>
        <dsp:cNvPr id="0" name=""/>
        <dsp:cNvSpPr/>
      </dsp:nvSpPr>
      <dsp:spPr>
        <a:xfrm>
          <a:off x="1063002" y="1154756"/>
          <a:ext cx="5228711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Biplane eggs (SB) – sleeping bag</a:t>
          </a:r>
          <a:endParaRPr lang="en-US" sz="1900" kern="1200"/>
        </a:p>
      </dsp:txBody>
      <dsp:txXfrm>
        <a:off x="1063002" y="1154756"/>
        <a:ext cx="5228711" cy="920348"/>
      </dsp:txXfrm>
    </dsp:sp>
    <dsp:sp modelId="{547C73AF-88B8-4C66-B134-217918975439}">
      <dsp:nvSpPr>
        <dsp:cNvPr id="0" name=""/>
        <dsp:cNvSpPr/>
      </dsp:nvSpPr>
      <dsp:spPr>
        <a:xfrm>
          <a:off x="0" y="2305193"/>
          <a:ext cx="6291714" cy="920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753D8-636D-4FC6-B3D3-2AB0B60DDA7C}">
      <dsp:nvSpPr>
        <dsp:cNvPr id="0" name=""/>
        <dsp:cNvSpPr/>
      </dsp:nvSpPr>
      <dsp:spPr>
        <a:xfrm>
          <a:off x="278405" y="2512271"/>
          <a:ext cx="506191" cy="50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24E02-9F32-419F-BF1C-5224B60795E2}">
      <dsp:nvSpPr>
        <dsp:cNvPr id="0" name=""/>
        <dsp:cNvSpPr/>
      </dsp:nvSpPr>
      <dsp:spPr>
        <a:xfrm>
          <a:off x="1063002" y="2305193"/>
          <a:ext cx="5228711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bride – airbed</a:t>
          </a:r>
          <a:endParaRPr lang="en-US" sz="1900" kern="1200"/>
        </a:p>
      </dsp:txBody>
      <dsp:txXfrm>
        <a:off x="1063002" y="2305193"/>
        <a:ext cx="5228711" cy="920348"/>
      </dsp:txXfrm>
    </dsp:sp>
    <dsp:sp modelId="{DE02424F-696A-4E9E-AAD3-1406F6A56B10}">
      <dsp:nvSpPr>
        <dsp:cNvPr id="0" name=""/>
        <dsp:cNvSpPr/>
      </dsp:nvSpPr>
      <dsp:spPr>
        <a:xfrm>
          <a:off x="0" y="3455629"/>
          <a:ext cx="6291714" cy="920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212B0-B7FE-4F8E-A760-5B5D0BBA7051}">
      <dsp:nvSpPr>
        <dsp:cNvPr id="0" name=""/>
        <dsp:cNvSpPr/>
      </dsp:nvSpPr>
      <dsp:spPr>
        <a:xfrm>
          <a:off x="278405" y="3662707"/>
          <a:ext cx="506191" cy="50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9E206-E6F2-4402-8CFE-F0E989D984C1}">
      <dsp:nvSpPr>
        <dsp:cNvPr id="0" name=""/>
        <dsp:cNvSpPr/>
      </dsp:nvSpPr>
      <dsp:spPr>
        <a:xfrm>
          <a:off x="1063002" y="3455629"/>
          <a:ext cx="5228711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Cave stomping (CS) – camping stove</a:t>
          </a:r>
          <a:endParaRPr lang="en-US" sz="1900" kern="1200"/>
        </a:p>
      </dsp:txBody>
      <dsp:txXfrm>
        <a:off x="1063002" y="3455629"/>
        <a:ext cx="5228711" cy="920348"/>
      </dsp:txXfrm>
    </dsp:sp>
    <dsp:sp modelId="{DC033D3A-2413-40C2-8508-A8ECE9098BD1}">
      <dsp:nvSpPr>
        <dsp:cNvPr id="0" name=""/>
        <dsp:cNvSpPr/>
      </dsp:nvSpPr>
      <dsp:spPr>
        <a:xfrm>
          <a:off x="0" y="4606065"/>
          <a:ext cx="6291714" cy="920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C1251-03B0-4BA5-B2DF-5DADF7C59A78}">
      <dsp:nvSpPr>
        <dsp:cNvPr id="0" name=""/>
        <dsp:cNvSpPr/>
      </dsp:nvSpPr>
      <dsp:spPr>
        <a:xfrm>
          <a:off x="278405" y="4813143"/>
          <a:ext cx="506191" cy="50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C2F3C-DD69-4C16-8C8A-D8F81EF5AB81}">
      <dsp:nvSpPr>
        <dsp:cNvPr id="0" name=""/>
        <dsp:cNvSpPr/>
      </dsp:nvSpPr>
      <dsp:spPr>
        <a:xfrm>
          <a:off x="1063002" y="4606065"/>
          <a:ext cx="5228711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Escaping forms (CS) - campfire songs</a:t>
          </a:r>
          <a:endParaRPr lang="en-US" sz="1900" kern="1200"/>
        </a:p>
      </dsp:txBody>
      <dsp:txXfrm>
        <a:off x="1063002" y="4606065"/>
        <a:ext cx="5228711" cy="920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77F7-9F8C-43C5-B29F-E9FCE4E0684A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64302-1957-4C0D-A66A-1DCAD7AA4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6 sections with bonus scavenger hunts followed by general knowledge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64302-1957-4C0D-A66A-1DCAD7AA41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3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09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20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8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66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4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7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57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3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19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6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5" Type="http://schemas.openxmlformats.org/officeDocument/2006/relationships/image" Target="../media/image8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svg"/><Relationship Id="rId7" Type="http://schemas.openxmlformats.org/officeDocument/2006/relationships/image" Target="../media/image4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1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23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svg"/><Relationship Id="rId3" Type="http://schemas.openxmlformats.org/officeDocument/2006/relationships/image" Target="../media/image23.sv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image" Target="../media/image22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29.jpg"/><Relationship Id="rId12" Type="http://schemas.openxmlformats.org/officeDocument/2006/relationships/image" Target="../media/image18.svg"/><Relationship Id="rId2" Type="http://schemas.openxmlformats.org/officeDocument/2006/relationships/image" Target="../media/image27.jp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23.svg"/><Relationship Id="rId10" Type="http://schemas.openxmlformats.org/officeDocument/2006/relationships/image" Target="../media/image30.jpg"/><Relationship Id="rId4" Type="http://schemas.openxmlformats.org/officeDocument/2006/relationships/image" Target="../media/image6.svg"/><Relationship Id="rId9" Type="http://schemas.openxmlformats.org/officeDocument/2006/relationships/image" Target="../media/image13.svg"/><Relationship Id="rId1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jpg"/><Relationship Id="rId3" Type="http://schemas.openxmlformats.org/officeDocument/2006/relationships/image" Target="../media/image41.jp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diagramData" Target="../diagrams/data1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2.png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Relationship Id="rId14" Type="http://schemas.openxmlformats.org/officeDocument/2006/relationships/image" Target="../media/image18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5" Type="http://schemas.openxmlformats.org/officeDocument/2006/relationships/image" Target="../media/image8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D8EC5D8-03A2-4536-9A87-DF59C062F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9" r="-1" b="1367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8C92-D93A-4E4E-B226-CFF4A6A05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575" y="3990976"/>
            <a:ext cx="8020049" cy="2140384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Quiz Night!</a:t>
            </a:r>
          </a:p>
        </p:txBody>
      </p:sp>
    </p:spTree>
    <p:extLst>
      <p:ext uri="{BB962C8B-B14F-4D97-AF65-F5344CB8AC3E}">
        <p14:creationId xmlns:p14="http://schemas.microsoft.com/office/powerpoint/2010/main" val="111104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and Films</a:t>
            </a:r>
          </a:p>
        </p:txBody>
      </p:sp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6E23D27C-261D-4B1D-A28A-80E47D81D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8" y="1480359"/>
            <a:ext cx="8666584" cy="4874954"/>
          </a:xfrm>
          <a:prstGeom prst="rect">
            <a:avLst/>
          </a:prstGeom>
        </p:spPr>
      </p:pic>
      <p:sp>
        <p:nvSpPr>
          <p:cNvPr id="8" name="Star: 6 Points 7">
            <a:extLst>
              <a:ext uri="{FF2B5EF4-FFF2-40B4-BE49-F238E27FC236}">
                <a16:creationId xmlns:a16="http://schemas.microsoft.com/office/drawing/2014/main" id="{094B2C64-E4D0-4736-B1EA-4E77B67475D0}"/>
              </a:ext>
            </a:extLst>
          </p:cNvPr>
          <p:cNvSpPr/>
          <p:nvPr/>
        </p:nvSpPr>
        <p:spPr>
          <a:xfrm>
            <a:off x="6982979" y="1363095"/>
            <a:ext cx="2388637" cy="2554741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6D06A2B1-A3DE-490C-93ED-CEF4409BA78F}"/>
              </a:ext>
            </a:extLst>
          </p:cNvPr>
          <p:cNvSpPr/>
          <p:nvPr/>
        </p:nvSpPr>
        <p:spPr>
          <a:xfrm>
            <a:off x="3033163" y="1909778"/>
            <a:ext cx="2388637" cy="255474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07BC03F-98FA-4178-963B-81E84BFBC13F}"/>
              </a:ext>
            </a:extLst>
          </p:cNvPr>
          <p:cNvSpPr/>
          <p:nvPr/>
        </p:nvSpPr>
        <p:spPr>
          <a:xfrm>
            <a:off x="5421800" y="2162016"/>
            <a:ext cx="1600138" cy="1873084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Badge 1">
            <a:extLst>
              <a:ext uri="{FF2B5EF4-FFF2-40B4-BE49-F238E27FC236}">
                <a16:creationId xmlns:a16="http://schemas.microsoft.com/office/drawing/2014/main" id="{D4B8E2F1-868C-4C26-9547-85287029A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537" y="15056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mirror&#10;&#10;Description automatically generated">
            <a:extLst>
              <a:ext uri="{FF2B5EF4-FFF2-40B4-BE49-F238E27FC236}">
                <a16:creationId xmlns:a16="http://schemas.microsoft.com/office/drawing/2014/main" id="{C06D659A-9EED-4679-A553-8FD907185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6" t="18628" r="14591" b="18669"/>
          <a:stretch/>
        </p:blipFill>
        <p:spPr>
          <a:xfrm>
            <a:off x="9142737" y="1447431"/>
            <a:ext cx="2899684" cy="2885813"/>
          </a:xfrm>
          <a:prstGeom prst="rect">
            <a:avLst/>
          </a:prstGeom>
        </p:spPr>
      </p:pic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DE7DDE31-C0F9-4B2B-83A5-C2B7C0FA6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1" y="1818392"/>
            <a:ext cx="7177698" cy="4817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and Films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094B2C64-E4D0-4736-B1EA-4E77B67475D0}"/>
              </a:ext>
            </a:extLst>
          </p:cNvPr>
          <p:cNvSpPr/>
          <p:nvPr/>
        </p:nvSpPr>
        <p:spPr>
          <a:xfrm>
            <a:off x="5364043" y="1768146"/>
            <a:ext cx="1892434" cy="207401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6D06A2B1-A3DE-490C-93ED-CEF4409BA78F}"/>
              </a:ext>
            </a:extLst>
          </p:cNvPr>
          <p:cNvSpPr/>
          <p:nvPr/>
        </p:nvSpPr>
        <p:spPr>
          <a:xfrm>
            <a:off x="3949891" y="2292176"/>
            <a:ext cx="1754623" cy="169259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07BC03F-98FA-4178-963B-81E84BFBC13F}"/>
              </a:ext>
            </a:extLst>
          </p:cNvPr>
          <p:cNvSpPr/>
          <p:nvPr/>
        </p:nvSpPr>
        <p:spPr>
          <a:xfrm>
            <a:off x="7081756" y="2513160"/>
            <a:ext cx="925938" cy="1149287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 descr="Badge">
            <a:extLst>
              <a:ext uri="{FF2B5EF4-FFF2-40B4-BE49-F238E27FC236}">
                <a16:creationId xmlns:a16="http://schemas.microsoft.com/office/drawing/2014/main" id="{3D1804F4-30D6-4F95-8230-5CC1ABAED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779" y="1377776"/>
            <a:ext cx="914400" cy="914400"/>
          </a:xfrm>
          <a:prstGeom prst="rect">
            <a:avLst/>
          </a:prstGeom>
        </p:spPr>
      </p:pic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BBFE362-2877-4050-9ED6-99567858398C}"/>
              </a:ext>
            </a:extLst>
          </p:cNvPr>
          <p:cNvSpPr/>
          <p:nvPr/>
        </p:nvSpPr>
        <p:spPr>
          <a:xfrm>
            <a:off x="7920332" y="3267514"/>
            <a:ext cx="1464603" cy="1692595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76B47F4A-51FE-42EF-8D5B-792AFC7222CA}"/>
              </a:ext>
            </a:extLst>
          </p:cNvPr>
          <p:cNvSpPr/>
          <p:nvPr/>
        </p:nvSpPr>
        <p:spPr>
          <a:xfrm>
            <a:off x="6907616" y="4793451"/>
            <a:ext cx="1805657" cy="173839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2861F69B-B3A1-4028-BD1F-ADA45F4878B0}"/>
              </a:ext>
            </a:extLst>
          </p:cNvPr>
          <p:cNvSpPr/>
          <p:nvPr/>
        </p:nvSpPr>
        <p:spPr>
          <a:xfrm>
            <a:off x="9812895" y="2475402"/>
            <a:ext cx="600947" cy="733717"/>
          </a:xfrm>
          <a:prstGeom prst="star6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3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in front of a body of water&#10;&#10;Description automatically generated">
            <a:extLst>
              <a:ext uri="{FF2B5EF4-FFF2-40B4-BE49-F238E27FC236}">
                <a16:creationId xmlns:a16="http://schemas.microsoft.com/office/drawing/2014/main" id="{F372AD84-9F3E-439B-A3CE-7FC54A905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10" y="1883506"/>
            <a:ext cx="7930393" cy="4460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and Films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094B2C64-E4D0-4736-B1EA-4E77B67475D0}"/>
              </a:ext>
            </a:extLst>
          </p:cNvPr>
          <p:cNvSpPr/>
          <p:nvPr/>
        </p:nvSpPr>
        <p:spPr>
          <a:xfrm>
            <a:off x="6211331" y="1883506"/>
            <a:ext cx="1199595" cy="1426306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6D06A2B1-A3DE-490C-93ED-CEF4409BA78F}"/>
              </a:ext>
            </a:extLst>
          </p:cNvPr>
          <p:cNvSpPr/>
          <p:nvPr/>
        </p:nvSpPr>
        <p:spPr>
          <a:xfrm>
            <a:off x="3329827" y="3017940"/>
            <a:ext cx="3758870" cy="310817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07BC03F-98FA-4178-963B-81E84BFBC13F}"/>
              </a:ext>
            </a:extLst>
          </p:cNvPr>
          <p:cNvSpPr/>
          <p:nvPr/>
        </p:nvSpPr>
        <p:spPr>
          <a:xfrm>
            <a:off x="7332244" y="2220990"/>
            <a:ext cx="1199595" cy="1426306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Badge 3">
            <a:extLst>
              <a:ext uri="{FF2B5EF4-FFF2-40B4-BE49-F238E27FC236}">
                <a16:creationId xmlns:a16="http://schemas.microsoft.com/office/drawing/2014/main" id="{FF6E6279-FB28-49D9-9696-5D00D2DAF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1426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4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3C1EB09-1834-4931-B800-0A5A16A12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/>
          <a:stretch/>
        </p:blipFill>
        <p:spPr>
          <a:xfrm>
            <a:off x="2911598" y="1889647"/>
            <a:ext cx="7009782" cy="4516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and Films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094B2C64-E4D0-4736-B1EA-4E77B67475D0}"/>
              </a:ext>
            </a:extLst>
          </p:cNvPr>
          <p:cNvSpPr/>
          <p:nvPr/>
        </p:nvSpPr>
        <p:spPr>
          <a:xfrm>
            <a:off x="6003721" y="1883506"/>
            <a:ext cx="2133600" cy="2655681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6D06A2B1-A3DE-490C-93ED-CEF4409BA78F}"/>
              </a:ext>
            </a:extLst>
          </p:cNvPr>
          <p:cNvSpPr/>
          <p:nvPr/>
        </p:nvSpPr>
        <p:spPr>
          <a:xfrm>
            <a:off x="4088235" y="3030955"/>
            <a:ext cx="2007765" cy="204438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07BC03F-98FA-4178-963B-81E84BFBC13F}"/>
              </a:ext>
            </a:extLst>
          </p:cNvPr>
          <p:cNvSpPr/>
          <p:nvPr/>
        </p:nvSpPr>
        <p:spPr>
          <a:xfrm>
            <a:off x="6540615" y="4069573"/>
            <a:ext cx="2292991" cy="2146669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Badge 4">
            <a:extLst>
              <a:ext uri="{FF2B5EF4-FFF2-40B4-BE49-F238E27FC236}">
                <a16:creationId xmlns:a16="http://schemas.microsoft.com/office/drawing/2014/main" id="{9C2843A7-DF60-4E39-8BA3-C294DD7E3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1426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9A773BB-80D9-467E-8991-76F485A7D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16099" r="17737" b="17510"/>
          <a:stretch/>
        </p:blipFill>
        <p:spPr>
          <a:xfrm>
            <a:off x="612395" y="2785667"/>
            <a:ext cx="2147582" cy="2147061"/>
          </a:xfrm>
          <a:prstGeom prst="rect">
            <a:avLst/>
          </a:prstGeom>
        </p:spPr>
      </p:pic>
      <p:pic>
        <p:nvPicPr>
          <p:cNvPr id="7" name="Picture 6" descr="A person wearing a bow tie and a hat&#10;&#10;Description automatically generated">
            <a:extLst>
              <a:ext uri="{FF2B5EF4-FFF2-40B4-BE49-F238E27FC236}">
                <a16:creationId xmlns:a16="http://schemas.microsoft.com/office/drawing/2014/main" id="{2BB761FB-4B8F-4F14-9021-8C93FD953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7" y="2028156"/>
            <a:ext cx="7997505" cy="4003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and Films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094B2C64-E4D0-4736-B1EA-4E77B67475D0}"/>
              </a:ext>
            </a:extLst>
          </p:cNvPr>
          <p:cNvSpPr/>
          <p:nvPr/>
        </p:nvSpPr>
        <p:spPr>
          <a:xfrm>
            <a:off x="6096000" y="3246898"/>
            <a:ext cx="1862356" cy="2248249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6D06A2B1-A3DE-490C-93ED-CEF4409BA78F}"/>
              </a:ext>
            </a:extLst>
          </p:cNvPr>
          <p:cNvSpPr/>
          <p:nvPr/>
        </p:nvSpPr>
        <p:spPr>
          <a:xfrm>
            <a:off x="4907559" y="2391440"/>
            <a:ext cx="2399441" cy="2248248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07BC03F-98FA-4178-963B-81E84BFBC13F}"/>
              </a:ext>
            </a:extLst>
          </p:cNvPr>
          <p:cNvSpPr/>
          <p:nvPr/>
        </p:nvSpPr>
        <p:spPr>
          <a:xfrm>
            <a:off x="1188276" y="3277419"/>
            <a:ext cx="925938" cy="1149287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Badge 5">
            <a:extLst>
              <a:ext uri="{FF2B5EF4-FFF2-40B4-BE49-F238E27FC236}">
                <a16:creationId xmlns:a16="http://schemas.microsoft.com/office/drawing/2014/main" id="{C71E49F2-3C9C-46AD-8901-D318DE8FE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791" y="14601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Scavenger Hunt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216" y="2593815"/>
            <a:ext cx="5257799" cy="1343480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5400" dirty="0"/>
              <a:t>Something Comforting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8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Answer smash</a:t>
            </a:r>
          </a:p>
        </p:txBody>
      </p:sp>
      <p:pic>
        <p:nvPicPr>
          <p:cNvPr id="4" name="Graphic 3" descr="Lightning bolt">
            <a:extLst>
              <a:ext uri="{FF2B5EF4-FFF2-40B4-BE49-F238E27FC236}">
                <a16:creationId xmlns:a16="http://schemas.microsoft.com/office/drawing/2014/main" id="{E6D50686-C88E-4D37-9580-6963D948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5989" y="2949415"/>
            <a:ext cx="641444" cy="12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9E6B-1E08-4D3E-938E-0A2D6830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themes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48FE6-CA49-4CB2-B05C-BC8AB24FA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0" t="17007" r="41147" b="23129"/>
          <a:stretch/>
        </p:blipFill>
        <p:spPr>
          <a:xfrm>
            <a:off x="933061" y="1582462"/>
            <a:ext cx="4646645" cy="4105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A31CB-F6EC-4CC2-AE7D-7F12521A4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74" t="17279" r="41913" b="22857"/>
          <a:stretch/>
        </p:blipFill>
        <p:spPr>
          <a:xfrm>
            <a:off x="6484776" y="1474235"/>
            <a:ext cx="4646645" cy="41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0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smash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3FF73C-8F75-44DC-9AA4-31195661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2" y="1969316"/>
            <a:ext cx="1714739" cy="1714739"/>
          </a:xfrm>
          <a:prstGeom prst="rect">
            <a:avLst/>
          </a:prstGeom>
        </p:spPr>
      </p:pic>
      <p:sp>
        <p:nvSpPr>
          <p:cNvPr id="17" name="Plus Sign 16">
            <a:extLst>
              <a:ext uri="{FF2B5EF4-FFF2-40B4-BE49-F238E27FC236}">
                <a16:creationId xmlns:a16="http://schemas.microsoft.com/office/drawing/2014/main" id="{BA426957-2AA0-46FD-9A4D-AF3B9DFDA94B}"/>
              </a:ext>
            </a:extLst>
          </p:cNvPr>
          <p:cNvSpPr/>
          <p:nvPr/>
        </p:nvSpPr>
        <p:spPr>
          <a:xfrm>
            <a:off x="4686179" y="2137096"/>
            <a:ext cx="1291905" cy="129190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wooden bench overlooking a body of water&#10;&#10;Description automatically generated">
            <a:extLst>
              <a:ext uri="{FF2B5EF4-FFF2-40B4-BE49-F238E27FC236}">
                <a16:creationId xmlns:a16="http://schemas.microsoft.com/office/drawing/2014/main" id="{EFEFF9AC-6CE5-447C-999B-DDB578437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13" y="1549507"/>
            <a:ext cx="3809999" cy="2547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AC253-72F0-4FAD-8D82-B93651F9A631}"/>
              </a:ext>
            </a:extLst>
          </p:cNvPr>
          <p:cNvSpPr txBox="1"/>
          <p:nvPr/>
        </p:nvSpPr>
        <p:spPr>
          <a:xfrm>
            <a:off x="1725611" y="4361442"/>
            <a:ext cx="258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Have Adventures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C58E4-935A-4425-9F15-8FFEBE64D032}"/>
              </a:ext>
            </a:extLst>
          </p:cNvPr>
          <p:cNvSpPr txBox="1"/>
          <p:nvPr/>
        </p:nvSpPr>
        <p:spPr>
          <a:xfrm>
            <a:off x="7885171" y="4361443"/>
            <a:ext cx="149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Reservoir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3AE63-E799-46B0-8E12-216015DB8603}"/>
              </a:ext>
            </a:extLst>
          </p:cNvPr>
          <p:cNvSpPr txBox="1"/>
          <p:nvPr/>
        </p:nvSpPr>
        <p:spPr>
          <a:xfrm>
            <a:off x="4826875" y="5270199"/>
            <a:ext cx="3469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Have </a:t>
            </a:r>
            <a:r>
              <a:rPr lang="en-GB" sz="2400" dirty="0" err="1"/>
              <a:t>AdventuReservoir</a:t>
            </a:r>
            <a:endParaRPr lang="en-GB" sz="2400" dirty="0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A91F8FD2-16A4-4E7D-ABB4-94F84EAA0390}"/>
              </a:ext>
            </a:extLst>
          </p:cNvPr>
          <p:cNvSpPr/>
          <p:nvPr/>
        </p:nvSpPr>
        <p:spPr>
          <a:xfrm>
            <a:off x="2890936" y="5056934"/>
            <a:ext cx="1795243" cy="101148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F982F-6360-4004-8DBA-13F1D56789DA}"/>
              </a:ext>
            </a:extLst>
          </p:cNvPr>
          <p:cNvSpPr txBox="1"/>
          <p:nvPr/>
        </p:nvSpPr>
        <p:spPr>
          <a:xfrm>
            <a:off x="406100" y="1599984"/>
            <a:ext cx="187464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1451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smash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6A8B79C-182D-44CE-8ED1-89D6830B3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57" y="2536910"/>
            <a:ext cx="1714739" cy="1714739"/>
          </a:xfrm>
          <a:prstGeom prst="rect">
            <a:avLst/>
          </a:prstGeom>
        </p:spPr>
      </p:pic>
      <p:sp>
        <p:nvSpPr>
          <p:cNvPr id="17" name="Plus Sign 16">
            <a:extLst>
              <a:ext uri="{FF2B5EF4-FFF2-40B4-BE49-F238E27FC236}">
                <a16:creationId xmlns:a16="http://schemas.microsoft.com/office/drawing/2014/main" id="{BA426957-2AA0-46FD-9A4D-AF3B9DFDA94B}"/>
              </a:ext>
            </a:extLst>
          </p:cNvPr>
          <p:cNvSpPr/>
          <p:nvPr/>
        </p:nvSpPr>
        <p:spPr>
          <a:xfrm>
            <a:off x="4730845" y="2678723"/>
            <a:ext cx="1291905" cy="129190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clothing&#10;&#10;Description automatically generated">
            <a:extLst>
              <a:ext uri="{FF2B5EF4-FFF2-40B4-BE49-F238E27FC236}">
                <a16:creationId xmlns:a16="http://schemas.microsoft.com/office/drawing/2014/main" id="{8C1CAE8C-074C-4640-A368-382A96F13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04" y="2056235"/>
            <a:ext cx="2676088" cy="2676088"/>
          </a:xfrm>
          <a:prstGeom prst="rect">
            <a:avLst/>
          </a:prstGeom>
        </p:spPr>
      </p:pic>
      <p:pic>
        <p:nvPicPr>
          <p:cNvPr id="20" name="Graphic 19" descr="Badge 1">
            <a:extLst>
              <a:ext uri="{FF2B5EF4-FFF2-40B4-BE49-F238E27FC236}">
                <a16:creationId xmlns:a16="http://schemas.microsoft.com/office/drawing/2014/main" id="{27380D8D-293F-4522-AC37-AA91D24D0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537" y="14803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Name that emoji</a:t>
            </a:r>
          </a:p>
        </p:txBody>
      </p:sp>
    </p:spTree>
    <p:extLst>
      <p:ext uri="{BB962C8B-B14F-4D97-AF65-F5344CB8AC3E}">
        <p14:creationId xmlns:p14="http://schemas.microsoft.com/office/powerpoint/2010/main" val="266106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smash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3FF73C-8F75-44DC-9AA4-31195661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2" y="2378683"/>
            <a:ext cx="1714739" cy="1714739"/>
          </a:xfrm>
          <a:prstGeom prst="rect">
            <a:avLst/>
          </a:prstGeom>
        </p:spPr>
      </p:pic>
      <p:sp>
        <p:nvSpPr>
          <p:cNvPr id="17" name="Plus Sign 16">
            <a:extLst>
              <a:ext uri="{FF2B5EF4-FFF2-40B4-BE49-F238E27FC236}">
                <a16:creationId xmlns:a16="http://schemas.microsoft.com/office/drawing/2014/main" id="{BA426957-2AA0-46FD-9A4D-AF3B9DFDA94B}"/>
              </a:ext>
            </a:extLst>
          </p:cNvPr>
          <p:cNvSpPr/>
          <p:nvPr/>
        </p:nvSpPr>
        <p:spPr>
          <a:xfrm>
            <a:off x="4730845" y="2678723"/>
            <a:ext cx="1291905" cy="129190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dining room table&#10;&#10;Description automatically generated">
            <a:extLst>
              <a:ext uri="{FF2B5EF4-FFF2-40B4-BE49-F238E27FC236}">
                <a16:creationId xmlns:a16="http://schemas.microsoft.com/office/drawing/2014/main" id="{E68954FF-698A-45DA-AD02-F0998F4C1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1" y="1895067"/>
            <a:ext cx="3747083" cy="2498055"/>
          </a:xfrm>
          <a:prstGeom prst="rect">
            <a:avLst/>
          </a:prstGeom>
        </p:spPr>
      </p:pic>
      <p:pic>
        <p:nvPicPr>
          <p:cNvPr id="14" name="Graphic 13" descr="Badge">
            <a:extLst>
              <a:ext uri="{FF2B5EF4-FFF2-40B4-BE49-F238E27FC236}">
                <a16:creationId xmlns:a16="http://schemas.microsoft.com/office/drawing/2014/main" id="{B5B0FFA3-F65C-4394-A686-30734BF36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454" y="13356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smash</a:t>
            </a:r>
          </a:p>
        </p:txBody>
      </p:sp>
      <p:pic>
        <p:nvPicPr>
          <p:cNvPr id="11" name="Picture 10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A4A9977-8B24-468C-AE21-C7178F369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73" y="2571630"/>
            <a:ext cx="1714739" cy="1714739"/>
          </a:xfrm>
          <a:prstGeom prst="rect">
            <a:avLst/>
          </a:prstGeom>
        </p:spPr>
      </p:pic>
      <p:sp>
        <p:nvSpPr>
          <p:cNvPr id="17" name="Plus Sign 16">
            <a:extLst>
              <a:ext uri="{FF2B5EF4-FFF2-40B4-BE49-F238E27FC236}">
                <a16:creationId xmlns:a16="http://schemas.microsoft.com/office/drawing/2014/main" id="{BA426957-2AA0-46FD-9A4D-AF3B9DFDA94B}"/>
              </a:ext>
            </a:extLst>
          </p:cNvPr>
          <p:cNvSpPr/>
          <p:nvPr/>
        </p:nvSpPr>
        <p:spPr>
          <a:xfrm>
            <a:off x="4730845" y="2678723"/>
            <a:ext cx="1291905" cy="129190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meter&#10;&#10;Description automatically generated">
            <a:extLst>
              <a:ext uri="{FF2B5EF4-FFF2-40B4-BE49-F238E27FC236}">
                <a16:creationId xmlns:a16="http://schemas.microsoft.com/office/drawing/2014/main" id="{F2F2A69B-A344-4AC0-8186-274A9F222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8236"/>
            <a:ext cx="4514850" cy="4581525"/>
          </a:xfrm>
          <a:prstGeom prst="rect">
            <a:avLst/>
          </a:prstGeom>
        </p:spPr>
      </p:pic>
      <p:pic>
        <p:nvPicPr>
          <p:cNvPr id="7" name="Graphic 6" descr="Badge 3">
            <a:extLst>
              <a:ext uri="{FF2B5EF4-FFF2-40B4-BE49-F238E27FC236}">
                <a16:creationId xmlns:a16="http://schemas.microsoft.com/office/drawing/2014/main" id="{29525E9A-9434-43A1-ACAA-602DDF8D8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14306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4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Scavenger Hunt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676" y="2757260"/>
            <a:ext cx="5257799" cy="1343480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5400" dirty="0"/>
              <a:t>Something Magical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4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Guide Camp Anagrams</a:t>
            </a:r>
          </a:p>
        </p:txBody>
      </p:sp>
    </p:spTree>
    <p:extLst>
      <p:ext uri="{BB962C8B-B14F-4D97-AF65-F5344CB8AC3E}">
        <p14:creationId xmlns:p14="http://schemas.microsoft.com/office/powerpoint/2010/main" val="32679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Camp Anagrams</a:t>
            </a: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04E00108-E4A4-4E09-B2A5-E007F266E3DE}"/>
              </a:ext>
            </a:extLst>
          </p:cNvPr>
          <p:cNvSpPr/>
          <p:nvPr/>
        </p:nvSpPr>
        <p:spPr>
          <a:xfrm>
            <a:off x="1345384" y="1828076"/>
            <a:ext cx="2399252" cy="795087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neTt</a:t>
            </a:r>
            <a:endParaRPr lang="en-GB" b="1" dirty="0"/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8D2466C0-7154-4B91-968A-EEB0615ABE84}"/>
              </a:ext>
            </a:extLst>
          </p:cNvPr>
          <p:cNvSpPr/>
          <p:nvPr/>
        </p:nvSpPr>
        <p:spPr>
          <a:xfrm>
            <a:off x="2407640" y="2837349"/>
            <a:ext cx="2399252" cy="795086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Biplane </a:t>
            </a:r>
            <a:r>
              <a:rPr lang="en-GB" b="1" dirty="0" err="1"/>
              <a:t>eggS</a:t>
            </a:r>
            <a:endParaRPr lang="en-GB" b="1" dirty="0"/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AD70D29C-07DB-454B-86CA-20AA45B43D23}"/>
              </a:ext>
            </a:extLst>
          </p:cNvPr>
          <p:cNvSpPr/>
          <p:nvPr/>
        </p:nvSpPr>
        <p:spPr>
          <a:xfrm>
            <a:off x="4299886" y="3751749"/>
            <a:ext cx="2399250" cy="795085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 bride</a:t>
            </a: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17B6BB21-A761-42D0-907C-3611A9D2D874}"/>
              </a:ext>
            </a:extLst>
          </p:cNvPr>
          <p:cNvSpPr/>
          <p:nvPr/>
        </p:nvSpPr>
        <p:spPr>
          <a:xfrm>
            <a:off x="6262909" y="4723269"/>
            <a:ext cx="2399251" cy="795086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Cave Stomping</a:t>
            </a: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BC0386A4-960F-47C3-93E8-59BCBD7C548D}"/>
              </a:ext>
            </a:extLst>
          </p:cNvPr>
          <p:cNvSpPr/>
          <p:nvPr/>
        </p:nvSpPr>
        <p:spPr>
          <a:xfrm>
            <a:off x="8140818" y="5693594"/>
            <a:ext cx="2399250" cy="795085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esCaping</a:t>
            </a:r>
            <a:r>
              <a:rPr lang="en-GB" b="1" dirty="0"/>
              <a:t> </a:t>
            </a:r>
            <a:r>
              <a:rPr lang="en-GB" b="1" dirty="0" err="1"/>
              <a:t>formS</a:t>
            </a:r>
            <a:endParaRPr lang="en-GB" b="1" dirty="0"/>
          </a:p>
        </p:txBody>
      </p:sp>
      <p:pic>
        <p:nvPicPr>
          <p:cNvPr id="9" name="Graphic 8" descr="Badge 1">
            <a:extLst>
              <a:ext uri="{FF2B5EF4-FFF2-40B4-BE49-F238E27FC236}">
                <a16:creationId xmlns:a16="http://schemas.microsoft.com/office/drawing/2014/main" id="{498F765B-742F-4DED-BE1D-5EF812D1D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257" y="1828076"/>
            <a:ext cx="914400" cy="914400"/>
          </a:xfrm>
          <a:prstGeom prst="rect">
            <a:avLst/>
          </a:prstGeom>
        </p:spPr>
      </p:pic>
      <p:pic>
        <p:nvPicPr>
          <p:cNvPr id="10" name="Graphic 9" descr="Badge">
            <a:extLst>
              <a:ext uri="{FF2B5EF4-FFF2-40B4-BE49-F238E27FC236}">
                <a16:creationId xmlns:a16="http://schemas.microsoft.com/office/drawing/2014/main" id="{C43FED52-83E2-4882-8654-C7F8B7D87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8334" y="2837349"/>
            <a:ext cx="914400" cy="914400"/>
          </a:xfrm>
          <a:prstGeom prst="rect">
            <a:avLst/>
          </a:prstGeom>
        </p:spPr>
      </p:pic>
      <p:pic>
        <p:nvPicPr>
          <p:cNvPr id="11" name="Graphic 10" descr="Badge 3">
            <a:extLst>
              <a:ext uri="{FF2B5EF4-FFF2-40B4-BE49-F238E27FC236}">
                <a16:creationId xmlns:a16="http://schemas.microsoft.com/office/drawing/2014/main" id="{672114D1-2C0F-45E6-B36E-DDFA3082C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8431" y="3751749"/>
            <a:ext cx="914400" cy="914400"/>
          </a:xfrm>
          <a:prstGeom prst="rect">
            <a:avLst/>
          </a:prstGeom>
        </p:spPr>
      </p:pic>
      <p:pic>
        <p:nvPicPr>
          <p:cNvPr id="12" name="Graphic 11" descr="Badge 4">
            <a:extLst>
              <a:ext uri="{FF2B5EF4-FFF2-40B4-BE49-F238E27FC236}">
                <a16:creationId xmlns:a16="http://schemas.microsoft.com/office/drawing/2014/main" id="{0C155360-C074-488D-9A6E-BFAC13F07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4734656"/>
            <a:ext cx="914400" cy="914400"/>
          </a:xfrm>
          <a:prstGeom prst="rect">
            <a:avLst/>
          </a:prstGeom>
        </p:spPr>
      </p:pic>
      <p:pic>
        <p:nvPicPr>
          <p:cNvPr id="13" name="Graphic 12" descr="Badge 5">
            <a:extLst>
              <a:ext uri="{FF2B5EF4-FFF2-40B4-BE49-F238E27FC236}">
                <a16:creationId xmlns:a16="http://schemas.microsoft.com/office/drawing/2014/main" id="{64F47662-37BC-41C8-9288-4EF390D6BD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2534" y="5738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8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Scavenger Hunt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676" y="2757260"/>
            <a:ext cx="5257799" cy="134348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Something Old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1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Where in the world?</a:t>
            </a:r>
          </a:p>
        </p:txBody>
      </p:sp>
    </p:spTree>
    <p:extLst>
      <p:ext uri="{BB962C8B-B14F-4D97-AF65-F5344CB8AC3E}">
        <p14:creationId xmlns:p14="http://schemas.microsoft.com/office/powerpoint/2010/main" val="4026284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62" y="605422"/>
            <a:ext cx="5730551" cy="988486"/>
          </a:xfrm>
        </p:spPr>
        <p:txBody>
          <a:bodyPr>
            <a:normAutofit/>
          </a:bodyPr>
          <a:lstStyle/>
          <a:p>
            <a:r>
              <a:rPr lang="en-GB" sz="2000" dirty="0"/>
              <a:t>1 point for the correct continent</a:t>
            </a:r>
          </a:p>
          <a:p>
            <a:r>
              <a:rPr lang="en-GB" sz="2000" dirty="0"/>
              <a:t>1 point for the correct country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3B7B349-A536-40BB-98F3-7570618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1768"/>
            <a:ext cx="10070023" cy="4430810"/>
          </a:xfrm>
          <a:prstGeom prst="rect">
            <a:avLst/>
          </a:prstGeom>
        </p:spPr>
      </p:pic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E99FC2C8-2541-4BC2-9245-A87F920A4A68}"/>
              </a:ext>
            </a:extLst>
          </p:cNvPr>
          <p:cNvSpPr/>
          <p:nvPr/>
        </p:nvSpPr>
        <p:spPr>
          <a:xfrm>
            <a:off x="629174" y="5754190"/>
            <a:ext cx="2013358" cy="654342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Our Chalet</a:t>
            </a: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DDF84FEC-F356-4E05-9B99-59EBECDBD53D}"/>
              </a:ext>
            </a:extLst>
          </p:cNvPr>
          <p:cNvSpPr/>
          <p:nvPr/>
        </p:nvSpPr>
        <p:spPr>
          <a:xfrm>
            <a:off x="3647448" y="5754190"/>
            <a:ext cx="2013358" cy="654342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Our Cabana</a:t>
            </a: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91BA2031-FA94-45F0-B28F-BC763606050E}"/>
              </a:ext>
            </a:extLst>
          </p:cNvPr>
          <p:cNvSpPr/>
          <p:nvPr/>
        </p:nvSpPr>
        <p:spPr>
          <a:xfrm>
            <a:off x="629174" y="4731647"/>
            <a:ext cx="2013358" cy="654342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Pax Lodge</a:t>
            </a:r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FF0287AA-11C6-4ED2-BA75-F26C04F847C6}"/>
              </a:ext>
            </a:extLst>
          </p:cNvPr>
          <p:cNvSpPr/>
          <p:nvPr/>
        </p:nvSpPr>
        <p:spPr>
          <a:xfrm>
            <a:off x="6771998" y="5729316"/>
            <a:ext cx="2013358" cy="654342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Kusafiri</a:t>
            </a:r>
            <a:endParaRPr lang="en-GB" b="1" dirty="0"/>
          </a:p>
        </p:txBody>
      </p:sp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69F1B014-8889-4C4A-A2A6-2728472AD925}"/>
              </a:ext>
            </a:extLst>
          </p:cNvPr>
          <p:cNvSpPr/>
          <p:nvPr/>
        </p:nvSpPr>
        <p:spPr>
          <a:xfrm>
            <a:off x="9683242" y="5676213"/>
            <a:ext cx="2013358" cy="654342"/>
          </a:xfrm>
          <a:prstGeom prst="flowChartManualInput">
            <a:avLst/>
          </a:prstGeom>
          <a:solidFill>
            <a:srgbClr val="B81787"/>
          </a:solidFill>
          <a:ln>
            <a:solidFill>
              <a:srgbClr val="B81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Sangam</a:t>
            </a:r>
          </a:p>
        </p:txBody>
      </p:sp>
      <p:pic>
        <p:nvPicPr>
          <p:cNvPr id="11" name="Graphic 10" descr="Badge 1">
            <a:extLst>
              <a:ext uri="{FF2B5EF4-FFF2-40B4-BE49-F238E27FC236}">
                <a16:creationId xmlns:a16="http://schemas.microsoft.com/office/drawing/2014/main" id="{1162D88F-D2E7-4C5D-B211-D13A57B96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55690"/>
            <a:ext cx="914400" cy="914400"/>
          </a:xfrm>
          <a:prstGeom prst="rect">
            <a:avLst/>
          </a:prstGeom>
        </p:spPr>
      </p:pic>
      <p:pic>
        <p:nvPicPr>
          <p:cNvPr id="12" name="Graphic 11" descr="Badge">
            <a:extLst>
              <a:ext uri="{FF2B5EF4-FFF2-40B4-BE49-F238E27FC236}">
                <a16:creationId xmlns:a16="http://schemas.microsoft.com/office/drawing/2014/main" id="{3F3C34B7-530B-491C-B50D-1394E751F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698540"/>
            <a:ext cx="914400" cy="914400"/>
          </a:xfrm>
          <a:prstGeom prst="rect">
            <a:avLst/>
          </a:prstGeom>
        </p:spPr>
      </p:pic>
      <p:pic>
        <p:nvPicPr>
          <p:cNvPr id="13" name="Graphic 12" descr="Badge 3">
            <a:extLst>
              <a:ext uri="{FF2B5EF4-FFF2-40B4-BE49-F238E27FC236}">
                <a16:creationId xmlns:a16="http://schemas.microsoft.com/office/drawing/2014/main" id="{F7BFF2DC-61BC-4FE2-9280-195083B30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4134" y="5697009"/>
            <a:ext cx="914400" cy="914400"/>
          </a:xfrm>
          <a:prstGeom prst="rect">
            <a:avLst/>
          </a:prstGeom>
        </p:spPr>
      </p:pic>
      <p:pic>
        <p:nvPicPr>
          <p:cNvPr id="14" name="Graphic 13" descr="Badge 4">
            <a:extLst>
              <a:ext uri="{FF2B5EF4-FFF2-40B4-BE49-F238E27FC236}">
                <a16:creationId xmlns:a16="http://schemas.microsoft.com/office/drawing/2014/main" id="{FB020F1D-E041-4D59-B575-F0962E7827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0285" y="5676213"/>
            <a:ext cx="914400" cy="914400"/>
          </a:xfrm>
          <a:prstGeom prst="rect">
            <a:avLst/>
          </a:prstGeom>
        </p:spPr>
      </p:pic>
      <p:pic>
        <p:nvPicPr>
          <p:cNvPr id="15" name="Graphic 14" descr="Badge 5">
            <a:extLst>
              <a:ext uri="{FF2B5EF4-FFF2-40B4-BE49-F238E27FC236}">
                <a16:creationId xmlns:a16="http://schemas.microsoft.com/office/drawing/2014/main" id="{31191F1F-0E20-4990-8CE0-246F0D586E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31704" y="5624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Scavenger Hunt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676" y="2757260"/>
            <a:ext cx="5257799" cy="1343480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5400" dirty="0"/>
              <a:t>Something from another country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04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423902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Emojis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257" y="2280641"/>
            <a:ext cx="5528346" cy="221019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Face with tears of joy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Loudly crying face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Rolling on floor laughing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2050" name="Picture 2" descr="Face with Tears of Joy on Apple iOS 13.3">
            <a:extLst>
              <a:ext uri="{FF2B5EF4-FFF2-40B4-BE49-F238E27FC236}">
                <a16:creationId xmlns:a16="http://schemas.microsoft.com/office/drawing/2014/main" id="{FAC75673-ECB2-4928-801B-2CB3FF32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84" y="1929046"/>
            <a:ext cx="2561788" cy="25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e with Tears of Joy on Samsung One UI 1.5">
            <a:extLst>
              <a:ext uri="{FF2B5EF4-FFF2-40B4-BE49-F238E27FC236}">
                <a16:creationId xmlns:a16="http://schemas.microsoft.com/office/drawing/2014/main" id="{EC22E0E5-D57B-410B-9A5C-F2ECD0CC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94" y="5219526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ce with Tears of Joy on Facebook 4.0">
            <a:extLst>
              <a:ext uri="{FF2B5EF4-FFF2-40B4-BE49-F238E27FC236}">
                <a16:creationId xmlns:a16="http://schemas.microsoft.com/office/drawing/2014/main" id="{CB054CF3-CB8C-4F0D-9458-AFF0A9AF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76" y="436487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adge 1">
            <a:extLst>
              <a:ext uri="{FF2B5EF4-FFF2-40B4-BE49-F238E27FC236}">
                <a16:creationId xmlns:a16="http://schemas.microsoft.com/office/drawing/2014/main" id="{5B0663A6-0CE9-42AD-833C-6262C53D8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8965" y="1471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4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</a:t>
            </a:r>
          </a:p>
        </p:txBody>
      </p:sp>
      <p:pic>
        <p:nvPicPr>
          <p:cNvPr id="12" name="Graphic 11" descr="Badge 1">
            <a:extLst>
              <a:ext uri="{FF2B5EF4-FFF2-40B4-BE49-F238E27FC236}">
                <a16:creationId xmlns:a16="http://schemas.microsoft.com/office/drawing/2014/main" id="{D4B8E2F1-868C-4C26-9547-85287029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37" y="1480359"/>
            <a:ext cx="914400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2E851FE-B533-41DC-B805-32C2E5FEF85B}"/>
              </a:ext>
            </a:extLst>
          </p:cNvPr>
          <p:cNvSpPr txBox="1">
            <a:spLocks/>
          </p:cNvSpPr>
          <p:nvPr/>
        </p:nvSpPr>
        <p:spPr>
          <a:xfrm>
            <a:off x="1716252" y="2028665"/>
            <a:ext cx="7614359" cy="175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Name the members of the pop group Little Mix</a:t>
            </a:r>
          </a:p>
        </p:txBody>
      </p:sp>
      <p:pic>
        <p:nvPicPr>
          <p:cNvPr id="4" name="Graphic 3" descr="Music notation">
            <a:extLst>
              <a:ext uri="{FF2B5EF4-FFF2-40B4-BE49-F238E27FC236}">
                <a16:creationId xmlns:a16="http://schemas.microsoft.com/office/drawing/2014/main" id="{2797A694-9ECA-49DF-B9A2-2F8591FE6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0319" y="2645228"/>
            <a:ext cx="2796073" cy="2796073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8ACB5022-40C3-4DBA-A16B-C33922D85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37" y="570706"/>
            <a:ext cx="914400" cy="914400"/>
          </a:xfrm>
          <a:prstGeom prst="rect">
            <a:avLst/>
          </a:prstGeom>
        </p:spPr>
      </p:pic>
      <p:pic>
        <p:nvPicPr>
          <p:cNvPr id="15" name="Graphic 14" descr="End">
            <a:extLst>
              <a:ext uri="{FF2B5EF4-FFF2-40B4-BE49-F238E27FC236}">
                <a16:creationId xmlns:a16="http://schemas.microsoft.com/office/drawing/2014/main" id="{4F9931CB-7E43-401C-A734-796F1D9EA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6392" y="5117455"/>
            <a:ext cx="1375420" cy="13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851FE-B533-41DC-B805-32C2E5FEF85B}"/>
              </a:ext>
            </a:extLst>
          </p:cNvPr>
          <p:cNvSpPr txBox="1">
            <a:spLocks/>
          </p:cNvSpPr>
          <p:nvPr/>
        </p:nvSpPr>
        <p:spPr>
          <a:xfrm>
            <a:off x="1716252" y="2028665"/>
            <a:ext cx="7614359" cy="175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Reginald Kenneth Dwight is better known by what name?</a:t>
            </a:r>
            <a:br>
              <a:rPr lang="en-US" dirty="0"/>
            </a:br>
            <a:endParaRPr lang="en-GB" dirty="0"/>
          </a:p>
        </p:txBody>
      </p:sp>
      <p:pic>
        <p:nvPicPr>
          <p:cNvPr id="4" name="Graphic 3" descr="Music notation">
            <a:extLst>
              <a:ext uri="{FF2B5EF4-FFF2-40B4-BE49-F238E27FC236}">
                <a16:creationId xmlns:a16="http://schemas.microsoft.com/office/drawing/2014/main" id="{2797A694-9ECA-49DF-B9A2-2F8591FE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0319" y="2645228"/>
            <a:ext cx="2796073" cy="2796073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8ACB5022-40C3-4DBA-A16B-C33922D8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37" y="570706"/>
            <a:ext cx="914400" cy="914400"/>
          </a:xfrm>
          <a:prstGeom prst="rect">
            <a:avLst/>
          </a:prstGeom>
        </p:spPr>
      </p:pic>
      <p:pic>
        <p:nvPicPr>
          <p:cNvPr id="15" name="Graphic 14" descr="End">
            <a:extLst>
              <a:ext uri="{FF2B5EF4-FFF2-40B4-BE49-F238E27FC236}">
                <a16:creationId xmlns:a16="http://schemas.microsoft.com/office/drawing/2014/main" id="{4F9931CB-7E43-401C-A734-796F1D9EA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6392" y="5117455"/>
            <a:ext cx="1375420" cy="1375420"/>
          </a:xfrm>
          <a:prstGeom prst="rect">
            <a:avLst/>
          </a:prstGeom>
        </p:spPr>
      </p:pic>
      <p:pic>
        <p:nvPicPr>
          <p:cNvPr id="8" name="Graphic 7" descr="Badge">
            <a:extLst>
              <a:ext uri="{FF2B5EF4-FFF2-40B4-BE49-F238E27FC236}">
                <a16:creationId xmlns:a16="http://schemas.microsoft.com/office/drawing/2014/main" id="{4E936ABB-E966-448E-8F7D-4C7D97972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537" y="14024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15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851FE-B533-41DC-B805-32C2E5FEF85B}"/>
              </a:ext>
            </a:extLst>
          </p:cNvPr>
          <p:cNvSpPr txBox="1">
            <a:spLocks/>
          </p:cNvSpPr>
          <p:nvPr/>
        </p:nvSpPr>
        <p:spPr>
          <a:xfrm>
            <a:off x="1716252" y="2028665"/>
            <a:ext cx="7614359" cy="175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Who sings the James Bond theme track for the film No Time to Die?</a:t>
            </a:r>
            <a:br>
              <a:rPr lang="en-US" dirty="0"/>
            </a:br>
            <a:endParaRPr lang="en-GB" dirty="0"/>
          </a:p>
        </p:txBody>
      </p:sp>
      <p:pic>
        <p:nvPicPr>
          <p:cNvPr id="4" name="Graphic 3" descr="Music notation">
            <a:extLst>
              <a:ext uri="{FF2B5EF4-FFF2-40B4-BE49-F238E27FC236}">
                <a16:creationId xmlns:a16="http://schemas.microsoft.com/office/drawing/2014/main" id="{2797A694-9ECA-49DF-B9A2-2F8591FE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4295" y="3009092"/>
            <a:ext cx="2796073" cy="2796073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8ACB5022-40C3-4DBA-A16B-C33922D8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37" y="570706"/>
            <a:ext cx="914400" cy="914400"/>
          </a:xfrm>
          <a:prstGeom prst="rect">
            <a:avLst/>
          </a:prstGeom>
        </p:spPr>
      </p:pic>
      <p:pic>
        <p:nvPicPr>
          <p:cNvPr id="15" name="Graphic 14" descr="End">
            <a:extLst>
              <a:ext uri="{FF2B5EF4-FFF2-40B4-BE49-F238E27FC236}">
                <a16:creationId xmlns:a16="http://schemas.microsoft.com/office/drawing/2014/main" id="{4F9931CB-7E43-401C-A734-796F1D9EA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6392" y="5117455"/>
            <a:ext cx="1375420" cy="1375420"/>
          </a:xfrm>
          <a:prstGeom prst="rect">
            <a:avLst/>
          </a:prstGeom>
        </p:spPr>
      </p:pic>
      <p:pic>
        <p:nvPicPr>
          <p:cNvPr id="9" name="Graphic 8" descr="Badge 3">
            <a:extLst>
              <a:ext uri="{FF2B5EF4-FFF2-40B4-BE49-F238E27FC236}">
                <a16:creationId xmlns:a16="http://schemas.microsoft.com/office/drawing/2014/main" id="{3D1D65F7-9553-44F8-A480-6CCF42DBEF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000" y="1426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851FE-B533-41DC-B805-32C2E5FEF85B}"/>
              </a:ext>
            </a:extLst>
          </p:cNvPr>
          <p:cNvSpPr txBox="1">
            <a:spLocks/>
          </p:cNvSpPr>
          <p:nvPr/>
        </p:nvSpPr>
        <p:spPr>
          <a:xfrm>
            <a:off x="1716252" y="2028665"/>
            <a:ext cx="7614359" cy="175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Which former One Direction member released ‘Watermelon Sugar’ and ‘Adore You’?</a:t>
            </a:r>
          </a:p>
        </p:txBody>
      </p:sp>
      <p:pic>
        <p:nvPicPr>
          <p:cNvPr id="4" name="Graphic 3" descr="Music notation">
            <a:extLst>
              <a:ext uri="{FF2B5EF4-FFF2-40B4-BE49-F238E27FC236}">
                <a16:creationId xmlns:a16="http://schemas.microsoft.com/office/drawing/2014/main" id="{2797A694-9ECA-49DF-B9A2-2F8591FE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4295" y="3009092"/>
            <a:ext cx="2796073" cy="2796073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8ACB5022-40C3-4DBA-A16B-C33922D8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37" y="570706"/>
            <a:ext cx="914400" cy="914400"/>
          </a:xfrm>
          <a:prstGeom prst="rect">
            <a:avLst/>
          </a:prstGeom>
        </p:spPr>
      </p:pic>
      <p:pic>
        <p:nvPicPr>
          <p:cNvPr id="15" name="Graphic 14" descr="End">
            <a:extLst>
              <a:ext uri="{FF2B5EF4-FFF2-40B4-BE49-F238E27FC236}">
                <a16:creationId xmlns:a16="http://schemas.microsoft.com/office/drawing/2014/main" id="{4F9931CB-7E43-401C-A734-796F1D9EA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6392" y="5117455"/>
            <a:ext cx="1375420" cy="1375420"/>
          </a:xfrm>
          <a:prstGeom prst="rect">
            <a:avLst/>
          </a:prstGeom>
        </p:spPr>
      </p:pic>
      <p:pic>
        <p:nvPicPr>
          <p:cNvPr id="8" name="Graphic 7" descr="Badge 4">
            <a:extLst>
              <a:ext uri="{FF2B5EF4-FFF2-40B4-BE49-F238E27FC236}">
                <a16:creationId xmlns:a16="http://schemas.microsoft.com/office/drawing/2014/main" id="{05267018-8B7D-4E1E-819B-1F8EF6718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000" y="1426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14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851FE-B533-41DC-B805-32C2E5FEF85B}"/>
              </a:ext>
            </a:extLst>
          </p:cNvPr>
          <p:cNvSpPr txBox="1">
            <a:spLocks/>
          </p:cNvSpPr>
          <p:nvPr/>
        </p:nvSpPr>
        <p:spPr>
          <a:xfrm>
            <a:off x="1716252" y="2028665"/>
            <a:ext cx="7614359" cy="175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Which male artist headlined at Glastonbury in 2019?</a:t>
            </a:r>
          </a:p>
        </p:txBody>
      </p:sp>
      <p:pic>
        <p:nvPicPr>
          <p:cNvPr id="4" name="Graphic 3" descr="Music notation">
            <a:extLst>
              <a:ext uri="{FF2B5EF4-FFF2-40B4-BE49-F238E27FC236}">
                <a16:creationId xmlns:a16="http://schemas.microsoft.com/office/drawing/2014/main" id="{2797A694-9ECA-49DF-B9A2-2F8591FE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4295" y="3009092"/>
            <a:ext cx="2796073" cy="2796073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8ACB5022-40C3-4DBA-A16B-C33922D8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37" y="570706"/>
            <a:ext cx="914400" cy="914400"/>
          </a:xfrm>
          <a:prstGeom prst="rect">
            <a:avLst/>
          </a:prstGeom>
        </p:spPr>
      </p:pic>
      <p:pic>
        <p:nvPicPr>
          <p:cNvPr id="15" name="Graphic 14" descr="End">
            <a:extLst>
              <a:ext uri="{FF2B5EF4-FFF2-40B4-BE49-F238E27FC236}">
                <a16:creationId xmlns:a16="http://schemas.microsoft.com/office/drawing/2014/main" id="{4F9931CB-7E43-401C-A734-796F1D9EA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6392" y="5117455"/>
            <a:ext cx="1375420" cy="1375420"/>
          </a:xfrm>
          <a:prstGeom prst="rect">
            <a:avLst/>
          </a:prstGeom>
        </p:spPr>
      </p:pic>
      <p:pic>
        <p:nvPicPr>
          <p:cNvPr id="9" name="Graphic 8" descr="Badge 5">
            <a:extLst>
              <a:ext uri="{FF2B5EF4-FFF2-40B4-BE49-F238E27FC236}">
                <a16:creationId xmlns:a16="http://schemas.microsoft.com/office/drawing/2014/main" id="{82C82273-F6DE-49EF-B890-D17486AFC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1791" y="14601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Scavenger Hunt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676" y="2757260"/>
            <a:ext cx="5257799" cy="1343480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5400" dirty="0"/>
              <a:t>Something that makes music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979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General Knowledge</a:t>
            </a:r>
          </a:p>
        </p:txBody>
      </p:sp>
    </p:spTree>
    <p:extLst>
      <p:ext uri="{BB962C8B-B14F-4D97-AF65-F5344CB8AC3E}">
        <p14:creationId xmlns:p14="http://schemas.microsoft.com/office/powerpoint/2010/main" val="3113638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9452-28E7-4E7C-BAF3-22F9C330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 any additional question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D3EA-EDE0-40A4-B0FE-53819FDB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37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52684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Emojis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27" y="5470742"/>
            <a:ext cx="5528346" cy="537204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b="1" dirty="0"/>
              <a:t>Tired face</a:t>
            </a:r>
          </a:p>
        </p:txBody>
      </p:sp>
      <p:pic>
        <p:nvPicPr>
          <p:cNvPr id="9" name="Graphic 8" descr="Badge 5">
            <a:extLst>
              <a:ext uri="{FF2B5EF4-FFF2-40B4-BE49-F238E27FC236}">
                <a16:creationId xmlns:a16="http://schemas.microsoft.com/office/drawing/2014/main" id="{56AD9056-2D33-4011-8F15-7774DAC8E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6526" y="5310727"/>
            <a:ext cx="914400" cy="914400"/>
          </a:xfrm>
          <a:prstGeom prst="rect">
            <a:avLst/>
          </a:prstGeom>
        </p:spPr>
      </p:pic>
      <p:pic>
        <p:nvPicPr>
          <p:cNvPr id="6146" name="Picture 2" descr="Tired Face on Apple iOS 13.3">
            <a:extLst>
              <a:ext uri="{FF2B5EF4-FFF2-40B4-BE49-F238E27FC236}">
                <a16:creationId xmlns:a16="http://schemas.microsoft.com/office/drawing/2014/main" id="{9E65D353-A4A3-4967-BB06-2EA72292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07" y="52821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Badge 4">
            <a:extLst>
              <a:ext uri="{FF2B5EF4-FFF2-40B4-BE49-F238E27FC236}">
                <a16:creationId xmlns:a16="http://schemas.microsoft.com/office/drawing/2014/main" id="{EAFBF6CC-AA58-4422-B638-4E0DC2388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8276" y="4072695"/>
            <a:ext cx="914400" cy="914400"/>
          </a:xfrm>
          <a:prstGeom prst="rect">
            <a:avLst/>
          </a:prstGeom>
        </p:spPr>
      </p:pic>
      <p:pic>
        <p:nvPicPr>
          <p:cNvPr id="10" name="Picture 2" descr="Zany Face on Apple iOS 13.3">
            <a:extLst>
              <a:ext uri="{FF2B5EF4-FFF2-40B4-BE49-F238E27FC236}">
                <a16:creationId xmlns:a16="http://schemas.microsoft.com/office/drawing/2014/main" id="{74583B23-D383-4971-959B-078DC09D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6" y="3957806"/>
            <a:ext cx="1029289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28022-0FC5-41C5-8BDC-E32E76FDFC87}"/>
              </a:ext>
            </a:extLst>
          </p:cNvPr>
          <p:cNvSpPr txBox="1">
            <a:spLocks/>
          </p:cNvSpPr>
          <p:nvPr/>
        </p:nvSpPr>
        <p:spPr>
          <a:xfrm>
            <a:off x="6881527" y="4203847"/>
            <a:ext cx="5528346" cy="537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b ) Zany face</a:t>
            </a:r>
          </a:p>
        </p:txBody>
      </p:sp>
      <p:pic>
        <p:nvPicPr>
          <p:cNvPr id="12" name="Graphic 11" descr="Badge 3">
            <a:extLst>
              <a:ext uri="{FF2B5EF4-FFF2-40B4-BE49-F238E27FC236}">
                <a16:creationId xmlns:a16="http://schemas.microsoft.com/office/drawing/2014/main" id="{EE881D1C-CED5-4EC5-B7CA-FF47D16C1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8276" y="2834663"/>
            <a:ext cx="914400" cy="914400"/>
          </a:xfrm>
          <a:prstGeom prst="rect">
            <a:avLst/>
          </a:prstGeom>
        </p:spPr>
      </p:pic>
      <p:pic>
        <p:nvPicPr>
          <p:cNvPr id="13" name="Picture 2" descr="Sparkles on Apple iOS 13.3">
            <a:extLst>
              <a:ext uri="{FF2B5EF4-FFF2-40B4-BE49-F238E27FC236}">
                <a16:creationId xmlns:a16="http://schemas.microsoft.com/office/drawing/2014/main" id="{20A18AFC-720D-4352-91E7-4078D876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69" y="2752263"/>
            <a:ext cx="941542" cy="9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B6C9AF-5625-4847-A4CE-061F9CB7563C}"/>
              </a:ext>
            </a:extLst>
          </p:cNvPr>
          <p:cNvSpPr txBox="1">
            <a:spLocks/>
          </p:cNvSpPr>
          <p:nvPr/>
        </p:nvSpPr>
        <p:spPr>
          <a:xfrm>
            <a:off x="6881527" y="2893783"/>
            <a:ext cx="5528346" cy="65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c) Sparkles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15" name="Picture 2" descr="Pleading Face on Apple iOS 13.3">
            <a:extLst>
              <a:ext uri="{FF2B5EF4-FFF2-40B4-BE49-F238E27FC236}">
                <a16:creationId xmlns:a16="http://schemas.microsoft.com/office/drawing/2014/main" id="{C870C400-BC09-42D0-9BF9-25533AE7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66" y="1506470"/>
            <a:ext cx="1073422" cy="10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Badge">
            <a:extLst>
              <a:ext uri="{FF2B5EF4-FFF2-40B4-BE49-F238E27FC236}">
                <a16:creationId xmlns:a16="http://schemas.microsoft.com/office/drawing/2014/main" id="{057FCC47-60A2-4E72-A329-1B2F4AD6B6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8276" y="1599197"/>
            <a:ext cx="914400" cy="9144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9717281-BB6C-47B8-9CB7-E291990C61D8}"/>
              </a:ext>
            </a:extLst>
          </p:cNvPr>
          <p:cNvSpPr txBox="1">
            <a:spLocks/>
          </p:cNvSpPr>
          <p:nvPr/>
        </p:nvSpPr>
        <p:spPr>
          <a:xfrm>
            <a:off x="6881527" y="1727146"/>
            <a:ext cx="5528346" cy="65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c) Pleading face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18" name="Graphic 17" descr="Badge 1">
            <a:extLst>
              <a:ext uri="{FF2B5EF4-FFF2-40B4-BE49-F238E27FC236}">
                <a16:creationId xmlns:a16="http://schemas.microsoft.com/office/drawing/2014/main" id="{B16E3886-E891-460A-82B2-7539147544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18276" y="352005"/>
            <a:ext cx="914400" cy="914400"/>
          </a:xfrm>
          <a:prstGeom prst="rect">
            <a:avLst/>
          </a:prstGeom>
        </p:spPr>
      </p:pic>
      <p:pic>
        <p:nvPicPr>
          <p:cNvPr id="19" name="Picture 2" descr="Face with Tears of Joy on Apple iOS 13.3">
            <a:extLst>
              <a:ext uri="{FF2B5EF4-FFF2-40B4-BE49-F238E27FC236}">
                <a16:creationId xmlns:a16="http://schemas.microsoft.com/office/drawing/2014/main" id="{757D8A7F-B328-4538-B6AD-DE450D1D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84" y="271173"/>
            <a:ext cx="1061834" cy="10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402BDF-81D9-4251-A7C2-92D3F3AA7BE8}"/>
              </a:ext>
            </a:extLst>
          </p:cNvPr>
          <p:cNvSpPr txBox="1">
            <a:spLocks/>
          </p:cNvSpPr>
          <p:nvPr/>
        </p:nvSpPr>
        <p:spPr>
          <a:xfrm>
            <a:off x="6881527" y="541323"/>
            <a:ext cx="5528346" cy="65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GB" b="1" dirty="0"/>
              <a:t>Face with tears of joy</a:t>
            </a:r>
          </a:p>
        </p:txBody>
      </p:sp>
    </p:spTree>
    <p:extLst>
      <p:ext uri="{BB962C8B-B14F-4D97-AF65-F5344CB8AC3E}">
        <p14:creationId xmlns:p14="http://schemas.microsoft.com/office/powerpoint/2010/main" val="200344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Emojis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257" y="2280641"/>
            <a:ext cx="5528346" cy="221019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Sad face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Puppy eyes face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Pleading face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8" name="Graphic 7" descr="Badge">
            <a:extLst>
              <a:ext uri="{FF2B5EF4-FFF2-40B4-BE49-F238E27FC236}">
                <a16:creationId xmlns:a16="http://schemas.microsoft.com/office/drawing/2014/main" id="{6BF85BED-06F0-4705-9393-1398734AF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537" y="1443854"/>
            <a:ext cx="914400" cy="914400"/>
          </a:xfrm>
          <a:prstGeom prst="rect">
            <a:avLst/>
          </a:prstGeom>
        </p:spPr>
      </p:pic>
      <p:pic>
        <p:nvPicPr>
          <p:cNvPr id="3074" name="Picture 2" descr="Pleading Face on Apple iOS 13.3">
            <a:extLst>
              <a:ext uri="{FF2B5EF4-FFF2-40B4-BE49-F238E27FC236}">
                <a16:creationId xmlns:a16="http://schemas.microsoft.com/office/drawing/2014/main" id="{AE57548E-8738-4D98-8E76-929339CC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82726"/>
            <a:ext cx="2502158" cy="25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eading Face on Samsung One UI 1.5">
            <a:extLst>
              <a:ext uri="{FF2B5EF4-FFF2-40B4-BE49-F238E27FC236}">
                <a16:creationId xmlns:a16="http://schemas.microsoft.com/office/drawing/2014/main" id="{E3A310E3-79DE-402F-9C3E-B81CD213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09" y="4490834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eading Face on WhatsApp 2.19.352">
            <a:extLst>
              <a:ext uri="{FF2B5EF4-FFF2-40B4-BE49-F238E27FC236}">
                <a16:creationId xmlns:a16="http://schemas.microsoft.com/office/drawing/2014/main" id="{DFD684CA-7C9E-44A6-8C56-4AFADC23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97" y="386218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37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and Films</a:t>
            </a:r>
          </a:p>
        </p:txBody>
      </p:sp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6E23D27C-261D-4B1D-A28A-80E47D81D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7" y="1480359"/>
            <a:ext cx="3035481" cy="1707458"/>
          </a:xfrm>
          <a:prstGeom prst="rect">
            <a:avLst/>
          </a:prstGeom>
        </p:spPr>
      </p:pic>
      <p:pic>
        <p:nvPicPr>
          <p:cNvPr id="12" name="Graphic 11" descr="Badge 1">
            <a:extLst>
              <a:ext uri="{FF2B5EF4-FFF2-40B4-BE49-F238E27FC236}">
                <a16:creationId xmlns:a16="http://schemas.microsoft.com/office/drawing/2014/main" id="{D4B8E2F1-868C-4C26-9547-85287029A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358" y="1233488"/>
            <a:ext cx="914400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AC7429F-EC9C-47A2-8B5D-33573C8B3FF7}"/>
              </a:ext>
            </a:extLst>
          </p:cNvPr>
          <p:cNvSpPr txBox="1">
            <a:spLocks/>
          </p:cNvSpPr>
          <p:nvPr/>
        </p:nvSpPr>
        <p:spPr>
          <a:xfrm>
            <a:off x="1103857" y="3278624"/>
            <a:ext cx="1970714" cy="58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Blue Peter</a:t>
            </a:r>
          </a:p>
        </p:txBody>
      </p:sp>
      <p:pic>
        <p:nvPicPr>
          <p:cNvPr id="13" name="Graphic 12" descr="Badge">
            <a:extLst>
              <a:ext uri="{FF2B5EF4-FFF2-40B4-BE49-F238E27FC236}">
                <a16:creationId xmlns:a16="http://schemas.microsoft.com/office/drawing/2014/main" id="{AFB16A56-0252-40E4-B7F7-09D5D35ED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1536" y="1233488"/>
            <a:ext cx="914400" cy="914400"/>
          </a:xfrm>
          <a:prstGeom prst="rect">
            <a:avLst/>
          </a:prstGeom>
        </p:spPr>
      </p:pic>
      <p:pic>
        <p:nvPicPr>
          <p:cNvPr id="14" name="Picture 13" descr="A person posing for a picture&#10;&#10;Description automatically generated">
            <a:extLst>
              <a:ext uri="{FF2B5EF4-FFF2-40B4-BE49-F238E27FC236}">
                <a16:creationId xmlns:a16="http://schemas.microsoft.com/office/drawing/2014/main" id="{182E25C0-D480-42FC-A2F4-CBAC76323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8" y="1483891"/>
            <a:ext cx="2683843" cy="180151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D7CCF7-6064-4F26-ABE9-9DC67DA1ECEA}"/>
              </a:ext>
            </a:extLst>
          </p:cNvPr>
          <p:cNvSpPr txBox="1">
            <a:spLocks/>
          </p:cNvSpPr>
          <p:nvPr/>
        </p:nvSpPr>
        <p:spPr>
          <a:xfrm>
            <a:off x="5010418" y="3266654"/>
            <a:ext cx="1970714" cy="58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Frozen 2</a:t>
            </a:r>
          </a:p>
        </p:txBody>
      </p:sp>
      <p:pic>
        <p:nvPicPr>
          <p:cNvPr id="16" name="Graphic 15" descr="Badge 3">
            <a:extLst>
              <a:ext uri="{FF2B5EF4-FFF2-40B4-BE49-F238E27FC236}">
                <a16:creationId xmlns:a16="http://schemas.microsoft.com/office/drawing/2014/main" id="{25ACCD4F-7BE6-4728-9107-E2D30F19D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7176" y="1233488"/>
            <a:ext cx="914400" cy="914400"/>
          </a:xfrm>
          <a:prstGeom prst="rect">
            <a:avLst/>
          </a:prstGeom>
        </p:spPr>
      </p:pic>
      <p:pic>
        <p:nvPicPr>
          <p:cNvPr id="17" name="Picture 16" descr="A statue in front of a body of water&#10;&#10;Description automatically generated">
            <a:extLst>
              <a:ext uri="{FF2B5EF4-FFF2-40B4-BE49-F238E27FC236}">
                <a16:creationId xmlns:a16="http://schemas.microsoft.com/office/drawing/2014/main" id="{0AACC18D-1D73-4994-B623-F94C864901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6" y="1471449"/>
            <a:ext cx="3051321" cy="171636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7630D6A-9FB5-4AE7-BCAE-5791D99EBC48}"/>
              </a:ext>
            </a:extLst>
          </p:cNvPr>
          <p:cNvSpPr txBox="1">
            <a:spLocks/>
          </p:cNvSpPr>
          <p:nvPr/>
        </p:nvSpPr>
        <p:spPr>
          <a:xfrm>
            <a:off x="8667643" y="3278623"/>
            <a:ext cx="1970714" cy="58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How to train a dragon</a:t>
            </a:r>
          </a:p>
        </p:txBody>
      </p:sp>
      <p:pic>
        <p:nvPicPr>
          <p:cNvPr id="19" name="Graphic 18" descr="Badge 4">
            <a:extLst>
              <a:ext uri="{FF2B5EF4-FFF2-40B4-BE49-F238E27FC236}">
                <a16:creationId xmlns:a16="http://schemas.microsoft.com/office/drawing/2014/main" id="{ADD8B531-987B-4590-B4A7-D276B2CE30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56453" y="4038877"/>
            <a:ext cx="914400" cy="914400"/>
          </a:xfrm>
          <a:prstGeom prst="rect">
            <a:avLst/>
          </a:prstGeom>
        </p:spPr>
      </p:pic>
      <p:pic>
        <p:nvPicPr>
          <p:cNvPr id="20" name="Picture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2BECED5-21FB-4D2E-BF86-0BE1FF73BE9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/>
          <a:stretch/>
        </p:blipFill>
        <p:spPr>
          <a:xfrm>
            <a:off x="3141601" y="4303051"/>
            <a:ext cx="2363460" cy="15227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B1604B1-18B9-4340-85EB-4DFFC7BC809E}"/>
              </a:ext>
            </a:extLst>
          </p:cNvPr>
          <p:cNvSpPr txBox="1">
            <a:spLocks/>
          </p:cNvSpPr>
          <p:nvPr/>
        </p:nvSpPr>
        <p:spPr>
          <a:xfrm>
            <a:off x="3039704" y="5843190"/>
            <a:ext cx="2363460" cy="58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Horrible Histories</a:t>
            </a:r>
          </a:p>
        </p:txBody>
      </p:sp>
      <p:pic>
        <p:nvPicPr>
          <p:cNvPr id="22" name="Graphic 21" descr="Badge 5">
            <a:extLst>
              <a:ext uri="{FF2B5EF4-FFF2-40B4-BE49-F238E27FC236}">
                <a16:creationId xmlns:a16="http://schemas.microsoft.com/office/drawing/2014/main" id="{0B63A71A-4605-469A-8A3E-52408EBEB1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33009" y="4038877"/>
            <a:ext cx="914400" cy="914400"/>
          </a:xfrm>
          <a:prstGeom prst="rect">
            <a:avLst/>
          </a:prstGeom>
        </p:spPr>
      </p:pic>
      <p:pic>
        <p:nvPicPr>
          <p:cNvPr id="23" name="Picture 22" descr="A person wearing a bow tie and a hat&#10;&#10;Description automatically generated">
            <a:extLst>
              <a:ext uri="{FF2B5EF4-FFF2-40B4-BE49-F238E27FC236}">
                <a16:creationId xmlns:a16="http://schemas.microsoft.com/office/drawing/2014/main" id="{2CC56866-DC4F-4F69-AB8D-964ABB5F44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09" y="4242540"/>
            <a:ext cx="3283662" cy="164377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C58DB05-4C8C-4AAB-9B27-AE24EBB049F4}"/>
              </a:ext>
            </a:extLst>
          </p:cNvPr>
          <p:cNvSpPr txBox="1">
            <a:spLocks/>
          </p:cNvSpPr>
          <p:nvPr/>
        </p:nvSpPr>
        <p:spPr>
          <a:xfrm>
            <a:off x="6773605" y="5942739"/>
            <a:ext cx="2967554" cy="58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Mary Poppins Returns</a:t>
            </a:r>
          </a:p>
        </p:txBody>
      </p:sp>
    </p:spTree>
    <p:extLst>
      <p:ext uri="{BB962C8B-B14F-4D97-AF65-F5344CB8AC3E}">
        <p14:creationId xmlns:p14="http://schemas.microsoft.com/office/powerpoint/2010/main" val="1481407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smash</a:t>
            </a:r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BA426957-2AA0-46FD-9A4D-AF3B9DFDA94B}"/>
              </a:ext>
            </a:extLst>
          </p:cNvPr>
          <p:cNvSpPr/>
          <p:nvPr/>
        </p:nvSpPr>
        <p:spPr>
          <a:xfrm>
            <a:off x="3697548" y="1690688"/>
            <a:ext cx="779631" cy="83314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2A78D6F-26E3-4358-BA71-8968653B2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35" y="1566955"/>
            <a:ext cx="1080610" cy="1080610"/>
          </a:xfrm>
          <a:prstGeom prst="rect">
            <a:avLst/>
          </a:prstGeom>
        </p:spPr>
      </p:pic>
      <p:pic>
        <p:nvPicPr>
          <p:cNvPr id="8" name="Picture 7" descr="A picture containing clothing&#10;&#10;Description automatically generated">
            <a:extLst>
              <a:ext uri="{FF2B5EF4-FFF2-40B4-BE49-F238E27FC236}">
                <a16:creationId xmlns:a16="http://schemas.microsoft.com/office/drawing/2014/main" id="{6876287A-94AE-4D7E-9DAE-4D4D810E5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57" y="1517465"/>
            <a:ext cx="1303323" cy="1303323"/>
          </a:xfrm>
          <a:prstGeom prst="rect">
            <a:avLst/>
          </a:prstGeom>
        </p:spPr>
      </p:pic>
      <p:sp>
        <p:nvSpPr>
          <p:cNvPr id="3" name="Equals 2">
            <a:extLst>
              <a:ext uri="{FF2B5EF4-FFF2-40B4-BE49-F238E27FC236}">
                <a16:creationId xmlns:a16="http://schemas.microsoft.com/office/drawing/2014/main" id="{C0D76BB5-0E42-40AD-BEF0-44BFB5953313}"/>
              </a:ext>
            </a:extLst>
          </p:cNvPr>
          <p:cNvSpPr/>
          <p:nvPr/>
        </p:nvSpPr>
        <p:spPr>
          <a:xfrm>
            <a:off x="7206142" y="1707384"/>
            <a:ext cx="847288" cy="678254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C8A161-B99C-4C6E-BA5F-1DA367148A4C}"/>
              </a:ext>
            </a:extLst>
          </p:cNvPr>
          <p:cNvSpPr txBox="1">
            <a:spLocks/>
          </p:cNvSpPr>
          <p:nvPr/>
        </p:nvSpPr>
        <p:spPr>
          <a:xfrm>
            <a:off x="8505916" y="1492184"/>
            <a:ext cx="3102835" cy="107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Be Wellington boot</a:t>
            </a:r>
          </a:p>
        </p:txBody>
      </p:sp>
      <p:pic>
        <p:nvPicPr>
          <p:cNvPr id="10" name="Graphic 9" descr="Badge 1">
            <a:extLst>
              <a:ext uri="{FF2B5EF4-FFF2-40B4-BE49-F238E27FC236}">
                <a16:creationId xmlns:a16="http://schemas.microsoft.com/office/drawing/2014/main" id="{A08C2B8A-578D-41C1-B283-A43CA9E0D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246" y="1650060"/>
            <a:ext cx="914400" cy="914400"/>
          </a:xfrm>
          <a:prstGeom prst="rect">
            <a:avLst/>
          </a:prstGeom>
        </p:spPr>
      </p:pic>
      <p:pic>
        <p:nvPicPr>
          <p:cNvPr id="11" name="Graphic 10" descr="Badge">
            <a:extLst>
              <a:ext uri="{FF2B5EF4-FFF2-40B4-BE49-F238E27FC236}">
                <a16:creationId xmlns:a16="http://schemas.microsoft.com/office/drawing/2014/main" id="{B25DCB4A-19E5-49BF-809D-4CC8BD09F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246" y="3080588"/>
            <a:ext cx="914400" cy="9144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A04690F-41C2-4FC9-AC54-39AB135F14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35" y="2997483"/>
            <a:ext cx="1080610" cy="1080610"/>
          </a:xfrm>
          <a:prstGeom prst="rect">
            <a:avLst/>
          </a:prstGeom>
        </p:spPr>
      </p:pic>
      <p:sp>
        <p:nvSpPr>
          <p:cNvPr id="14" name="Plus Sign 13">
            <a:extLst>
              <a:ext uri="{FF2B5EF4-FFF2-40B4-BE49-F238E27FC236}">
                <a16:creationId xmlns:a16="http://schemas.microsoft.com/office/drawing/2014/main" id="{FA44833F-CBF5-4DB6-BDD2-1CBA10F7F898}"/>
              </a:ext>
            </a:extLst>
          </p:cNvPr>
          <p:cNvSpPr/>
          <p:nvPr/>
        </p:nvSpPr>
        <p:spPr>
          <a:xfrm>
            <a:off x="3697547" y="3080588"/>
            <a:ext cx="779631" cy="83314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dining room table&#10;&#10;Description automatically generated">
            <a:extLst>
              <a:ext uri="{FF2B5EF4-FFF2-40B4-BE49-F238E27FC236}">
                <a16:creationId xmlns:a16="http://schemas.microsoft.com/office/drawing/2014/main" id="{D613BD9B-7C25-4529-AD6C-F91B3FE7BE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71" y="2993556"/>
            <a:ext cx="1658223" cy="1105482"/>
          </a:xfrm>
          <a:prstGeom prst="rect">
            <a:avLst/>
          </a:prstGeom>
        </p:spPr>
      </p:pic>
      <p:sp>
        <p:nvSpPr>
          <p:cNvPr id="16" name="Equals 15">
            <a:extLst>
              <a:ext uri="{FF2B5EF4-FFF2-40B4-BE49-F238E27FC236}">
                <a16:creationId xmlns:a16="http://schemas.microsoft.com/office/drawing/2014/main" id="{6B361F0F-5C41-41E5-8F61-C826B1D7FB1C}"/>
              </a:ext>
            </a:extLst>
          </p:cNvPr>
          <p:cNvSpPr/>
          <p:nvPr/>
        </p:nvSpPr>
        <p:spPr>
          <a:xfrm>
            <a:off x="7206142" y="3080588"/>
            <a:ext cx="847288" cy="678254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F5E72CC-374E-432B-9BE8-970F83F23819}"/>
              </a:ext>
            </a:extLst>
          </p:cNvPr>
          <p:cNvSpPr txBox="1">
            <a:spLocks/>
          </p:cNvSpPr>
          <p:nvPr/>
        </p:nvSpPr>
        <p:spPr>
          <a:xfrm>
            <a:off x="8505915" y="2882084"/>
            <a:ext cx="3102835" cy="107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Have </a:t>
            </a:r>
            <a:r>
              <a:rPr lang="en-GB" sz="2400" dirty="0" err="1">
                <a:latin typeface="+mn-lt"/>
              </a:rPr>
              <a:t>AdventuRestaurant</a:t>
            </a:r>
            <a:endParaRPr lang="en-GB" sz="2400" dirty="0">
              <a:latin typeface="+mn-lt"/>
            </a:endParaRPr>
          </a:p>
        </p:txBody>
      </p:sp>
      <p:pic>
        <p:nvPicPr>
          <p:cNvPr id="19" name="Graphic 18" descr="Badge 3">
            <a:extLst>
              <a:ext uri="{FF2B5EF4-FFF2-40B4-BE49-F238E27FC236}">
                <a16:creationId xmlns:a16="http://schemas.microsoft.com/office/drawing/2014/main" id="{476E88EE-6717-419E-8166-1E8489CB08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877" y="4490368"/>
            <a:ext cx="914400" cy="914400"/>
          </a:xfrm>
          <a:prstGeom prst="rect">
            <a:avLst/>
          </a:prstGeom>
        </p:spPr>
      </p:pic>
      <p:pic>
        <p:nvPicPr>
          <p:cNvPr id="20" name="Picture 1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77AA1496-B561-49A2-B0CE-722203ECB2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35" y="4407263"/>
            <a:ext cx="1080610" cy="1080610"/>
          </a:xfrm>
          <a:prstGeom prst="rect">
            <a:avLst/>
          </a:prstGeom>
        </p:spPr>
      </p:pic>
      <p:sp>
        <p:nvSpPr>
          <p:cNvPr id="21" name="Plus Sign 20">
            <a:extLst>
              <a:ext uri="{FF2B5EF4-FFF2-40B4-BE49-F238E27FC236}">
                <a16:creationId xmlns:a16="http://schemas.microsoft.com/office/drawing/2014/main" id="{09351674-3471-4C12-91D1-5C5188819480}"/>
              </a:ext>
            </a:extLst>
          </p:cNvPr>
          <p:cNvSpPr/>
          <p:nvPr/>
        </p:nvSpPr>
        <p:spPr>
          <a:xfrm>
            <a:off x="3711702" y="4530996"/>
            <a:ext cx="779631" cy="83314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picture containing meter&#10;&#10;Description automatically generated">
            <a:extLst>
              <a:ext uri="{FF2B5EF4-FFF2-40B4-BE49-F238E27FC236}">
                <a16:creationId xmlns:a16="http://schemas.microsoft.com/office/drawing/2014/main" id="{5AADB6DD-9383-498A-A910-9246CCC515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53" y="4473284"/>
            <a:ext cx="1080610" cy="1096568"/>
          </a:xfrm>
          <a:prstGeom prst="rect">
            <a:avLst/>
          </a:prstGeom>
        </p:spPr>
      </p:pic>
      <p:sp>
        <p:nvSpPr>
          <p:cNvPr id="23" name="Equals 22">
            <a:extLst>
              <a:ext uri="{FF2B5EF4-FFF2-40B4-BE49-F238E27FC236}">
                <a16:creationId xmlns:a16="http://schemas.microsoft.com/office/drawing/2014/main" id="{EFCF6FE9-D22F-49E2-82FB-E3DCA6D0176D}"/>
              </a:ext>
            </a:extLst>
          </p:cNvPr>
          <p:cNvSpPr/>
          <p:nvPr/>
        </p:nvSpPr>
        <p:spPr>
          <a:xfrm>
            <a:off x="7206142" y="4485411"/>
            <a:ext cx="847288" cy="678254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94DE8C3-FE6D-4397-8650-FA41E2250297}"/>
              </a:ext>
            </a:extLst>
          </p:cNvPr>
          <p:cNvSpPr txBox="1">
            <a:spLocks/>
          </p:cNvSpPr>
          <p:nvPr/>
        </p:nvSpPr>
        <p:spPr>
          <a:xfrm>
            <a:off x="8505915" y="4271984"/>
            <a:ext cx="3102835" cy="107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Know </a:t>
            </a:r>
            <a:r>
              <a:rPr lang="en-GB" sz="2400" dirty="0" err="1">
                <a:latin typeface="+mn-lt"/>
              </a:rPr>
              <a:t>MySelfie</a:t>
            </a:r>
            <a:r>
              <a:rPr lang="en-GB" sz="2400" dirty="0">
                <a:latin typeface="+mn-lt"/>
              </a:rPr>
              <a:t> stick</a:t>
            </a:r>
          </a:p>
        </p:txBody>
      </p:sp>
    </p:spTree>
    <p:extLst>
      <p:ext uri="{BB962C8B-B14F-4D97-AF65-F5344CB8AC3E}">
        <p14:creationId xmlns:p14="http://schemas.microsoft.com/office/powerpoint/2010/main" val="346702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Guide Camp Anagrams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7C55BE-E115-428B-9C24-CDB03541F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51134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Badge 1">
            <a:extLst>
              <a:ext uri="{FF2B5EF4-FFF2-40B4-BE49-F238E27FC236}">
                <a16:creationId xmlns:a16="http://schemas.microsoft.com/office/drawing/2014/main" id="{09C56B21-5B7E-45D0-B487-1CE3F977A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9934" y="643465"/>
            <a:ext cx="914400" cy="914400"/>
          </a:xfrm>
          <a:prstGeom prst="rect">
            <a:avLst/>
          </a:prstGeom>
        </p:spPr>
      </p:pic>
      <p:pic>
        <p:nvPicPr>
          <p:cNvPr id="8" name="Graphic 7" descr="Badge">
            <a:extLst>
              <a:ext uri="{FF2B5EF4-FFF2-40B4-BE49-F238E27FC236}">
                <a16:creationId xmlns:a16="http://schemas.microsoft.com/office/drawing/2014/main" id="{DA8F77E5-4ED2-422C-8F61-61D591E842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0532" y="1821317"/>
            <a:ext cx="914400" cy="914400"/>
          </a:xfrm>
          <a:prstGeom prst="rect">
            <a:avLst/>
          </a:prstGeom>
        </p:spPr>
      </p:pic>
      <p:pic>
        <p:nvPicPr>
          <p:cNvPr id="10" name="Graphic 9" descr="Badge 3">
            <a:extLst>
              <a:ext uri="{FF2B5EF4-FFF2-40B4-BE49-F238E27FC236}">
                <a16:creationId xmlns:a16="http://schemas.microsoft.com/office/drawing/2014/main" id="{EA2A50E6-448B-4E52-B85B-EEC56CE5B8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39934" y="2951633"/>
            <a:ext cx="914400" cy="914400"/>
          </a:xfrm>
          <a:prstGeom prst="rect">
            <a:avLst/>
          </a:prstGeom>
        </p:spPr>
      </p:pic>
      <p:pic>
        <p:nvPicPr>
          <p:cNvPr id="12" name="Graphic 11" descr="Badge 4">
            <a:extLst>
              <a:ext uri="{FF2B5EF4-FFF2-40B4-BE49-F238E27FC236}">
                <a16:creationId xmlns:a16="http://schemas.microsoft.com/office/drawing/2014/main" id="{C1A40E46-B918-4CA1-8F73-781C06E8BD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93240" y="4099833"/>
            <a:ext cx="914400" cy="914400"/>
          </a:xfrm>
          <a:prstGeom prst="rect">
            <a:avLst/>
          </a:prstGeom>
        </p:spPr>
      </p:pic>
      <p:pic>
        <p:nvPicPr>
          <p:cNvPr id="13" name="Graphic 12" descr="Badge 5">
            <a:extLst>
              <a:ext uri="{FF2B5EF4-FFF2-40B4-BE49-F238E27FC236}">
                <a16:creationId xmlns:a16="http://schemas.microsoft.com/office/drawing/2014/main" id="{3F848752-7535-4EB7-AB31-04C46C361C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93240" y="5248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4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7170"/>
            <a:ext cx="5730551" cy="1113518"/>
          </a:xfrm>
        </p:spPr>
        <p:txBody>
          <a:bodyPr/>
          <a:lstStyle/>
          <a:p>
            <a:r>
              <a:rPr lang="en-GB" sz="2000" dirty="0"/>
              <a:t>1 point for the correct continent</a:t>
            </a:r>
          </a:p>
          <a:p>
            <a:r>
              <a:rPr lang="en-GB" sz="2000" dirty="0"/>
              <a:t>1 point for the correct country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02AA755-4A3F-4765-857E-BA40FA409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29807" r="20964" b="22501"/>
          <a:stretch/>
        </p:blipFill>
        <p:spPr>
          <a:xfrm>
            <a:off x="653142" y="2142250"/>
            <a:ext cx="7069105" cy="4053277"/>
          </a:xfrm>
          <a:prstGeom prst="rect">
            <a:avLst/>
          </a:prstGeom>
          <a:solidFill>
            <a:srgbClr val="B81787"/>
          </a:solidFill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CCF1-5DBC-445A-A0CD-02EF3E43D3EB}"/>
              </a:ext>
            </a:extLst>
          </p:cNvPr>
          <p:cNvSpPr txBox="1">
            <a:spLocks/>
          </p:cNvSpPr>
          <p:nvPr/>
        </p:nvSpPr>
        <p:spPr>
          <a:xfrm>
            <a:off x="7889033" y="2531382"/>
            <a:ext cx="3937518" cy="327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000" dirty="0"/>
              <a:t>Pax Lodge – Europe – London, UK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Our Chalet – Europe – </a:t>
            </a:r>
            <a:r>
              <a:rPr lang="en-GB" sz="2000" dirty="0" err="1"/>
              <a:t>Adelboden</a:t>
            </a:r>
            <a:r>
              <a:rPr lang="en-GB" sz="2000" dirty="0"/>
              <a:t>, Switzerland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Our Cabana – America – Cuernavaca, Mexico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Kusafiri</a:t>
            </a:r>
            <a:r>
              <a:rPr lang="en-GB" sz="2000" dirty="0"/>
              <a:t> – Africa (moving)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Sangam - Asia – Pune, India</a:t>
            </a:r>
          </a:p>
        </p:txBody>
      </p:sp>
    </p:spTree>
    <p:extLst>
      <p:ext uri="{BB962C8B-B14F-4D97-AF65-F5344CB8AC3E}">
        <p14:creationId xmlns:p14="http://schemas.microsoft.com/office/powerpoint/2010/main" val="3503066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 Answers</a:t>
            </a:r>
          </a:p>
        </p:txBody>
      </p:sp>
      <p:pic>
        <p:nvPicPr>
          <p:cNvPr id="12" name="Graphic 11" descr="Badge 1">
            <a:extLst>
              <a:ext uri="{FF2B5EF4-FFF2-40B4-BE49-F238E27FC236}">
                <a16:creationId xmlns:a16="http://schemas.microsoft.com/office/drawing/2014/main" id="{D4B8E2F1-868C-4C26-9547-85287029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37" y="1480359"/>
            <a:ext cx="914400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2E851FE-B533-41DC-B805-32C2E5FEF85B}"/>
              </a:ext>
            </a:extLst>
          </p:cNvPr>
          <p:cNvSpPr txBox="1">
            <a:spLocks/>
          </p:cNvSpPr>
          <p:nvPr/>
        </p:nvSpPr>
        <p:spPr>
          <a:xfrm>
            <a:off x="1608594" y="1399928"/>
            <a:ext cx="6035174" cy="107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Name the members of the pop group Little Mix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BA5FCB-4ADC-4466-BCBC-B46FCC9751BF}"/>
              </a:ext>
            </a:extLst>
          </p:cNvPr>
          <p:cNvSpPr txBox="1">
            <a:spLocks/>
          </p:cNvSpPr>
          <p:nvPr/>
        </p:nvSpPr>
        <p:spPr>
          <a:xfrm>
            <a:off x="5496621" y="1399928"/>
            <a:ext cx="6035174" cy="107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latin typeface="+mn-lt"/>
              </a:rPr>
              <a:t>(1 point for each)</a:t>
            </a:r>
          </a:p>
          <a:p>
            <a:pPr algn="r"/>
            <a:r>
              <a:rPr lang="en-GB" sz="2400" dirty="0">
                <a:latin typeface="+mn-lt"/>
              </a:rPr>
              <a:t>Jessy, Leigh-Anne, </a:t>
            </a:r>
            <a:r>
              <a:rPr lang="en-GB" sz="2400" dirty="0" err="1">
                <a:latin typeface="+mn-lt"/>
              </a:rPr>
              <a:t>Perrie</a:t>
            </a:r>
            <a:r>
              <a:rPr lang="en-GB" sz="2400" dirty="0">
                <a:latin typeface="+mn-lt"/>
              </a:rPr>
              <a:t>, Jade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AE820-0BA5-4396-BA77-88C2E6A40BEC}"/>
              </a:ext>
            </a:extLst>
          </p:cNvPr>
          <p:cNvSpPr txBox="1">
            <a:spLocks/>
          </p:cNvSpPr>
          <p:nvPr/>
        </p:nvSpPr>
        <p:spPr>
          <a:xfrm>
            <a:off x="1608594" y="2646112"/>
            <a:ext cx="4922835" cy="86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latin typeface="+mn-lt"/>
              </a:rPr>
              <a:t>Reginald Kenneth Dwight is better known by what name?</a:t>
            </a:r>
            <a:br>
              <a:rPr lang="en-US" dirty="0"/>
            </a:br>
            <a:endParaRPr lang="en-GB" dirty="0"/>
          </a:p>
        </p:txBody>
      </p:sp>
      <p:pic>
        <p:nvPicPr>
          <p:cNvPr id="8" name="Graphic 7" descr="Badge">
            <a:extLst>
              <a:ext uri="{FF2B5EF4-FFF2-40B4-BE49-F238E27FC236}">
                <a16:creationId xmlns:a16="http://schemas.microsoft.com/office/drawing/2014/main" id="{9A452A66-BF33-435D-A494-E3BCCAE9B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537" y="2475190"/>
            <a:ext cx="914400" cy="914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60F387-BAF0-4117-BC01-13CBF5E0CC08}"/>
              </a:ext>
            </a:extLst>
          </p:cNvPr>
          <p:cNvSpPr txBox="1">
            <a:spLocks/>
          </p:cNvSpPr>
          <p:nvPr/>
        </p:nvSpPr>
        <p:spPr>
          <a:xfrm>
            <a:off x="7265956" y="2433367"/>
            <a:ext cx="4265839" cy="86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latin typeface="+mn-lt"/>
              </a:rPr>
              <a:t>Elton John</a:t>
            </a:r>
          </a:p>
        </p:txBody>
      </p:sp>
      <p:pic>
        <p:nvPicPr>
          <p:cNvPr id="10" name="Graphic 9" descr="Badge 3">
            <a:extLst>
              <a:ext uri="{FF2B5EF4-FFF2-40B4-BE49-F238E27FC236}">
                <a16:creationId xmlns:a16="http://schemas.microsoft.com/office/drawing/2014/main" id="{45C64E06-EEFC-45F9-8564-80286BCB1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537" y="3429000"/>
            <a:ext cx="914400" cy="914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92FCE7-2337-4FAF-A626-50017F157C53}"/>
              </a:ext>
            </a:extLst>
          </p:cNvPr>
          <p:cNvSpPr txBox="1">
            <a:spLocks/>
          </p:cNvSpPr>
          <p:nvPr/>
        </p:nvSpPr>
        <p:spPr>
          <a:xfrm>
            <a:off x="1557794" y="3405857"/>
            <a:ext cx="7614359" cy="166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Who sings the James Bond theme track for the film No Time to Die?</a:t>
            </a:r>
            <a:br>
              <a:rPr lang="en-US" dirty="0"/>
            </a:b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6793CE-1092-4A6E-BE8E-BE371DAF775B}"/>
              </a:ext>
            </a:extLst>
          </p:cNvPr>
          <p:cNvSpPr txBox="1">
            <a:spLocks/>
          </p:cNvSpPr>
          <p:nvPr/>
        </p:nvSpPr>
        <p:spPr>
          <a:xfrm>
            <a:off x="7265955" y="3389590"/>
            <a:ext cx="4265839" cy="86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latin typeface="+mn-lt"/>
              </a:rPr>
              <a:t>Billie </a:t>
            </a:r>
            <a:r>
              <a:rPr lang="en-GB" sz="2400" dirty="0" err="1">
                <a:latin typeface="+mn-lt"/>
              </a:rPr>
              <a:t>Eilish</a:t>
            </a:r>
            <a:endParaRPr lang="en-GB" sz="2400" dirty="0"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1F5BE6-7C91-4BB8-BC20-A15B0B38086D}"/>
              </a:ext>
            </a:extLst>
          </p:cNvPr>
          <p:cNvSpPr txBox="1">
            <a:spLocks/>
          </p:cNvSpPr>
          <p:nvPr/>
        </p:nvSpPr>
        <p:spPr>
          <a:xfrm>
            <a:off x="1489921" y="4238522"/>
            <a:ext cx="7614359" cy="175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Which former One Direction member released ‘Watermelon Sugar’ and ‘Adore You’?</a:t>
            </a:r>
          </a:p>
        </p:txBody>
      </p:sp>
      <p:pic>
        <p:nvPicPr>
          <p:cNvPr id="17" name="Graphic 16" descr="Badge 4">
            <a:extLst>
              <a:ext uri="{FF2B5EF4-FFF2-40B4-BE49-F238E27FC236}">
                <a16:creationId xmlns:a16="http://schemas.microsoft.com/office/drawing/2014/main" id="{96635D6F-EC69-4180-9C2F-1F7023054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648" y="4463241"/>
            <a:ext cx="914400" cy="914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6CE8FFD-137B-4548-97FA-ADE82175DE2A}"/>
              </a:ext>
            </a:extLst>
          </p:cNvPr>
          <p:cNvSpPr txBox="1">
            <a:spLocks/>
          </p:cNvSpPr>
          <p:nvPr/>
        </p:nvSpPr>
        <p:spPr>
          <a:xfrm>
            <a:off x="7265955" y="4513760"/>
            <a:ext cx="4265839" cy="86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latin typeface="+mn-lt"/>
              </a:rPr>
              <a:t>Harry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632DA01-547D-43FB-99C3-0B2AD3A69280}"/>
              </a:ext>
            </a:extLst>
          </p:cNvPr>
          <p:cNvSpPr txBox="1">
            <a:spLocks/>
          </p:cNvSpPr>
          <p:nvPr/>
        </p:nvSpPr>
        <p:spPr>
          <a:xfrm>
            <a:off x="1489920" y="5331477"/>
            <a:ext cx="7614359" cy="175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Which male artist headlined at Glastonbury in 2019?</a:t>
            </a:r>
          </a:p>
        </p:txBody>
      </p:sp>
      <p:pic>
        <p:nvPicPr>
          <p:cNvPr id="20" name="Graphic 19" descr="Badge 5">
            <a:extLst>
              <a:ext uri="{FF2B5EF4-FFF2-40B4-BE49-F238E27FC236}">
                <a16:creationId xmlns:a16="http://schemas.microsoft.com/office/drawing/2014/main" id="{A68E85CE-7292-4143-8A62-B4AB164394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647" y="5780177"/>
            <a:ext cx="914400" cy="9144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8C82DB0-454B-475F-AD3C-D3810A1A7ABD}"/>
              </a:ext>
            </a:extLst>
          </p:cNvPr>
          <p:cNvSpPr txBox="1">
            <a:spLocks/>
          </p:cNvSpPr>
          <p:nvPr/>
        </p:nvSpPr>
        <p:spPr>
          <a:xfrm>
            <a:off x="7228499" y="5594858"/>
            <a:ext cx="4265839" cy="86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err="1">
                <a:latin typeface="+mn-lt"/>
              </a:rPr>
              <a:t>Stormzy</a:t>
            </a:r>
            <a:endParaRPr lang="en-GB" sz="24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E8564-3165-4681-9292-C6E81EF6E4E9}"/>
              </a:ext>
            </a:extLst>
          </p:cNvPr>
          <p:cNvSpPr/>
          <p:nvPr/>
        </p:nvSpPr>
        <p:spPr>
          <a:xfrm>
            <a:off x="1300294" y="5594858"/>
            <a:ext cx="847288" cy="342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50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718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General Knowledge Answers</a:t>
            </a:r>
          </a:p>
        </p:txBody>
      </p:sp>
    </p:spTree>
    <p:extLst>
      <p:ext uri="{BB962C8B-B14F-4D97-AF65-F5344CB8AC3E}">
        <p14:creationId xmlns:p14="http://schemas.microsoft.com/office/powerpoint/2010/main" val="929995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718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Scores</a:t>
            </a:r>
          </a:p>
        </p:txBody>
      </p:sp>
    </p:spTree>
    <p:extLst>
      <p:ext uri="{BB962C8B-B14F-4D97-AF65-F5344CB8AC3E}">
        <p14:creationId xmlns:p14="http://schemas.microsoft.com/office/powerpoint/2010/main" val="192070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Emojis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257" y="2280641"/>
            <a:ext cx="5528346" cy="221019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Night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Dizzy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Sparkles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9" name="Graphic 8" descr="Badge 3">
            <a:extLst>
              <a:ext uri="{FF2B5EF4-FFF2-40B4-BE49-F238E27FC236}">
                <a16:creationId xmlns:a16="http://schemas.microsoft.com/office/drawing/2014/main" id="{3B09C391-2E81-460D-8BD6-F34DE05E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380" y="1405415"/>
            <a:ext cx="914400" cy="914400"/>
          </a:xfrm>
          <a:prstGeom prst="rect">
            <a:avLst/>
          </a:prstGeom>
        </p:spPr>
      </p:pic>
      <p:pic>
        <p:nvPicPr>
          <p:cNvPr id="4098" name="Picture 2" descr="Sparkles on Apple iOS 13.3">
            <a:extLst>
              <a:ext uri="{FF2B5EF4-FFF2-40B4-BE49-F238E27FC236}">
                <a16:creationId xmlns:a16="http://schemas.microsoft.com/office/drawing/2014/main" id="{F6B5E28D-02A6-415C-92D4-4DEB70D7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97" y="1878842"/>
            <a:ext cx="2294553" cy="22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arkles on Samsung One UI 1.5">
            <a:extLst>
              <a:ext uri="{FF2B5EF4-FFF2-40B4-BE49-F238E27FC236}">
                <a16:creationId xmlns:a16="http://schemas.microsoft.com/office/drawing/2014/main" id="{6C1BDD66-24CF-4FF4-AF6F-1C2F7671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73" y="465947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arkles on Facebook 4.0">
            <a:extLst>
              <a:ext uri="{FF2B5EF4-FFF2-40B4-BE49-F238E27FC236}">
                <a16:creationId xmlns:a16="http://schemas.microsoft.com/office/drawing/2014/main" id="{38C2CF48-CB40-47E5-BB83-96D29594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46" y="4021494"/>
            <a:ext cx="790769" cy="7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0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Emojis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257" y="2280641"/>
            <a:ext cx="5528346" cy="221019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Dizzy face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Zany face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Funny face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8" name="Graphic 7" descr="Badge 4">
            <a:extLst>
              <a:ext uri="{FF2B5EF4-FFF2-40B4-BE49-F238E27FC236}">
                <a16:creationId xmlns:a16="http://schemas.microsoft.com/office/drawing/2014/main" id="{9A3D6AE8-D856-4E46-8CF7-077E17396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2057" y="1366241"/>
            <a:ext cx="914400" cy="914400"/>
          </a:xfrm>
          <a:prstGeom prst="rect">
            <a:avLst/>
          </a:prstGeom>
        </p:spPr>
      </p:pic>
      <p:pic>
        <p:nvPicPr>
          <p:cNvPr id="5122" name="Picture 2" descr="Zany Face on Apple iOS 13.3">
            <a:extLst>
              <a:ext uri="{FF2B5EF4-FFF2-40B4-BE49-F238E27FC236}">
                <a16:creationId xmlns:a16="http://schemas.microsoft.com/office/drawing/2014/main" id="{C253C1FA-D777-4DC9-BDF6-66012E70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45" y="2263062"/>
            <a:ext cx="2331875" cy="23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any Face on Samsung One UI 1.5">
            <a:extLst>
              <a:ext uri="{FF2B5EF4-FFF2-40B4-BE49-F238E27FC236}">
                <a16:creationId xmlns:a16="http://schemas.microsoft.com/office/drawing/2014/main" id="{F1375DBE-3C98-4EAF-8CD4-6A1398F9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46" y="500470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any Face on Facebook 4.0">
            <a:extLst>
              <a:ext uri="{FF2B5EF4-FFF2-40B4-BE49-F238E27FC236}">
                <a16:creationId xmlns:a16="http://schemas.microsoft.com/office/drawing/2014/main" id="{0BA71444-E5B3-4BA5-968C-69721B83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57" y="4218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5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Emojis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257" y="2280641"/>
            <a:ext cx="5528346" cy="221019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Tired face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Frustrated face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Sad face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pic>
        <p:nvPicPr>
          <p:cNvPr id="9" name="Graphic 8" descr="Badge 5">
            <a:extLst>
              <a:ext uri="{FF2B5EF4-FFF2-40B4-BE49-F238E27FC236}">
                <a16:creationId xmlns:a16="http://schemas.microsoft.com/office/drawing/2014/main" id="{56AD9056-2D33-4011-8F15-7774DAC8E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808" y="1366241"/>
            <a:ext cx="914400" cy="914400"/>
          </a:xfrm>
          <a:prstGeom prst="rect">
            <a:avLst/>
          </a:prstGeom>
        </p:spPr>
      </p:pic>
      <p:pic>
        <p:nvPicPr>
          <p:cNvPr id="6146" name="Picture 2" descr="Tired Face on Apple iOS 13.3">
            <a:extLst>
              <a:ext uri="{FF2B5EF4-FFF2-40B4-BE49-F238E27FC236}">
                <a16:creationId xmlns:a16="http://schemas.microsoft.com/office/drawing/2014/main" id="{9E65D353-A4A3-4967-BB06-2EA72292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82" y="2096820"/>
            <a:ext cx="2195962" cy="21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ired Face on Samsung One UI 1.5">
            <a:extLst>
              <a:ext uri="{FF2B5EF4-FFF2-40B4-BE49-F238E27FC236}">
                <a16:creationId xmlns:a16="http://schemas.microsoft.com/office/drawing/2014/main" id="{5A1EC08C-F42E-4C97-9401-AA93BC4A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97" y="3567793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red Face on Facebook 4.0">
            <a:extLst>
              <a:ext uri="{FF2B5EF4-FFF2-40B4-BE49-F238E27FC236}">
                <a16:creationId xmlns:a16="http://schemas.microsoft.com/office/drawing/2014/main" id="{7FB65C8F-ECED-4915-936A-F77ABE54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97" y="453467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8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Scavenger Hunt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4CA9-1087-41EB-87FE-048013E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216" y="2593815"/>
            <a:ext cx="5257799" cy="134348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Rainbow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8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B852-C76A-4D74-88D4-BD2098EA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109"/>
            <a:ext cx="10515600" cy="5649781"/>
          </a:xfrm>
        </p:spPr>
        <p:txBody>
          <a:bodyPr>
            <a:normAutofit/>
          </a:bodyPr>
          <a:lstStyle/>
          <a:p>
            <a:r>
              <a:rPr lang="en-GB" sz="8000" dirty="0"/>
              <a:t>TV and Films</a:t>
            </a:r>
          </a:p>
        </p:txBody>
      </p:sp>
    </p:spTree>
    <p:extLst>
      <p:ext uri="{BB962C8B-B14F-4D97-AF65-F5344CB8AC3E}">
        <p14:creationId xmlns:p14="http://schemas.microsoft.com/office/powerpoint/2010/main" val="64890732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413724"/>
      </a:dk2>
      <a:lt2>
        <a:srgbClr val="E4E2E8"/>
      </a:lt2>
      <a:accent1>
        <a:srgbClr val="84AE44"/>
      </a:accent1>
      <a:accent2>
        <a:srgbClr val="A7A537"/>
      </a:accent2>
      <a:accent3>
        <a:srgbClr val="C3904D"/>
      </a:accent3>
      <a:accent4>
        <a:srgbClr val="B14D3B"/>
      </a:accent4>
      <a:accent5>
        <a:srgbClr val="C34D6C"/>
      </a:accent5>
      <a:accent6>
        <a:srgbClr val="B13B8C"/>
      </a:accent6>
      <a:hlink>
        <a:srgbClr val="CA606A"/>
      </a:hlink>
      <a:folHlink>
        <a:srgbClr val="828282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6138842C2D41A534FBEBC03BB54F" ma:contentTypeVersion="9" ma:contentTypeDescription="Create a new document." ma:contentTypeScope="" ma:versionID="412400e65f7d6fdf18f271d610e250a2">
  <xsd:schema xmlns:xsd="http://www.w3.org/2001/XMLSchema" xmlns:xs="http://www.w3.org/2001/XMLSchema" xmlns:p="http://schemas.microsoft.com/office/2006/metadata/properties" xmlns:ns2="0a6b0350-adfc-4181-9aed-3e82bd40a606" targetNamespace="http://schemas.microsoft.com/office/2006/metadata/properties" ma:root="true" ma:fieldsID="2587df4246b6091da7c4f88d56efa74b" ns2:_="">
    <xsd:import namespace="0a6b0350-adfc-4181-9aed-3e82bd40a6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0350-adfc-4181-9aed-3e82bd40a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14EFF6-A76F-472A-9166-EB9307257A5C}"/>
</file>

<file path=customXml/itemProps2.xml><?xml version="1.0" encoding="utf-8"?>
<ds:datastoreItem xmlns:ds="http://schemas.openxmlformats.org/officeDocument/2006/customXml" ds:itemID="{2A28F2E2-61CC-4836-959F-8298D80EBC48}"/>
</file>

<file path=customXml/itemProps3.xml><?xml version="1.0" encoding="utf-8"?>
<ds:datastoreItem xmlns:ds="http://schemas.openxmlformats.org/officeDocument/2006/customXml" ds:itemID="{C0A06B33-BB5E-4EF8-9E6D-C4108683167C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458</Words>
  <Application>Microsoft Office PowerPoint</Application>
  <PresentationFormat>Widescreen</PresentationFormat>
  <Paragraphs>126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Avenir Next LT Pro</vt:lpstr>
      <vt:lpstr>Calibri</vt:lpstr>
      <vt:lpstr>Tw Cen MT</vt:lpstr>
      <vt:lpstr>ShapesVTI</vt:lpstr>
      <vt:lpstr>Quiz Night!</vt:lpstr>
      <vt:lpstr>Name that emoji</vt:lpstr>
      <vt:lpstr>Emojis</vt:lpstr>
      <vt:lpstr>Emojis</vt:lpstr>
      <vt:lpstr>Emojis</vt:lpstr>
      <vt:lpstr>Emojis</vt:lpstr>
      <vt:lpstr>Emojis</vt:lpstr>
      <vt:lpstr>Scavenger Hunt</vt:lpstr>
      <vt:lpstr>TV and Films</vt:lpstr>
      <vt:lpstr>TV and Films</vt:lpstr>
      <vt:lpstr>TV and Films</vt:lpstr>
      <vt:lpstr>TV and Films</vt:lpstr>
      <vt:lpstr>TV and Films</vt:lpstr>
      <vt:lpstr>TV and Films</vt:lpstr>
      <vt:lpstr>Scavenger Hunt</vt:lpstr>
      <vt:lpstr>Answer smash</vt:lpstr>
      <vt:lpstr>Programme themes</vt:lpstr>
      <vt:lpstr>Answer smash</vt:lpstr>
      <vt:lpstr>Answer smash</vt:lpstr>
      <vt:lpstr>Answer smash</vt:lpstr>
      <vt:lpstr>Answer smash</vt:lpstr>
      <vt:lpstr>Scavenger Hunt</vt:lpstr>
      <vt:lpstr>Guide Camp Anagrams</vt:lpstr>
      <vt:lpstr>Guide Camp Anagrams</vt:lpstr>
      <vt:lpstr>Scavenger Hunt</vt:lpstr>
      <vt:lpstr>Where in the world?</vt:lpstr>
      <vt:lpstr>Where in the world?</vt:lpstr>
      <vt:lpstr>Scavenger Hunt</vt:lpstr>
      <vt:lpstr>Music</vt:lpstr>
      <vt:lpstr>Music</vt:lpstr>
      <vt:lpstr>Music</vt:lpstr>
      <vt:lpstr>Music</vt:lpstr>
      <vt:lpstr>Music</vt:lpstr>
      <vt:lpstr>Music</vt:lpstr>
      <vt:lpstr>Scavenger Hunt</vt:lpstr>
      <vt:lpstr>General Knowledge</vt:lpstr>
      <vt:lpstr>Insert any additional question here</vt:lpstr>
      <vt:lpstr>Answers</vt:lpstr>
      <vt:lpstr>Emojis</vt:lpstr>
      <vt:lpstr>TV and Films</vt:lpstr>
      <vt:lpstr>Answer smash</vt:lpstr>
      <vt:lpstr>Guide Camp Anagrams</vt:lpstr>
      <vt:lpstr>Where in the world?</vt:lpstr>
      <vt:lpstr>Music Answers</vt:lpstr>
      <vt:lpstr>General Knowledge Answers</vt:lpstr>
      <vt:lpstr>Scores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Night!</dc:title>
  <dc:creator>Lucy Martin</dc:creator>
  <cp:lastModifiedBy>Lucy Martin</cp:lastModifiedBy>
  <cp:revision>6</cp:revision>
  <dcterms:created xsi:type="dcterms:W3CDTF">2020-07-15T13:56:05Z</dcterms:created>
  <dcterms:modified xsi:type="dcterms:W3CDTF">2020-10-29T10:43:05Z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0x010100EF446138842C2D41A534FBEBC03BB54F</vt:lpwstr>
  </property>
</Properties>
</file>