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handoutMasterIdLst>
    <p:handoutMasterId r:id="rId9"/>
  </p:handoutMasterIdLst>
  <p:sldIdLst>
    <p:sldId id="270" r:id="rId5"/>
    <p:sldId id="282" r:id="rId6"/>
    <p:sldId id="28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1B4F"/>
    <a:srgbClr val="96D3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8E075B-5F7A-4BEB-89A3-38BF4EDF4F8A}" v="4" dt="2025-01-16T14:28:52.8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0" autoAdjust="0"/>
    <p:restoredTop sz="94660"/>
  </p:normalViewPr>
  <p:slideViewPr>
    <p:cSldViewPr snapToGrid="0" showGuides="1">
      <p:cViewPr varScale="1">
        <p:scale>
          <a:sx n="112" d="100"/>
          <a:sy n="112" d="100"/>
        </p:scale>
        <p:origin x="552" y="96"/>
      </p:cViewPr>
      <p:guideLst>
        <p:guide orient="horz" pos="2160"/>
        <p:guide pos="3840"/>
      </p:guideLst>
    </p:cSldViewPr>
  </p:slideViewPr>
  <p:notesTextViewPr>
    <p:cViewPr>
      <p:scale>
        <a:sx n="1" d="1"/>
        <a:sy n="1" d="1"/>
      </p:scale>
      <p:origin x="0" y="0"/>
    </p:cViewPr>
  </p:notesTextViewPr>
  <p:sorterViewPr>
    <p:cViewPr>
      <p:scale>
        <a:sx n="1" d="2"/>
        <a:sy n="1" d="2"/>
      </p:scale>
      <p:origin x="0" y="0"/>
    </p:cViewPr>
  </p:sorterViewPr>
  <p:notesViewPr>
    <p:cSldViewPr snapToGrid="0" showGuides="1">
      <p:cViewPr varScale="1">
        <p:scale>
          <a:sx n="82" d="100"/>
          <a:sy n="82" d="100"/>
        </p:scale>
        <p:origin x="3159" y="3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ie Fisher" userId="c97ce682-e0d4-4092-979e-b61f8f64ec74" providerId="ADAL" clId="{598E075B-5F7A-4BEB-89A3-38BF4EDF4F8A}"/>
    <pc:docChg chg="undo custSel modSld">
      <pc:chgData name="Katie Fisher" userId="c97ce682-e0d4-4092-979e-b61f8f64ec74" providerId="ADAL" clId="{598E075B-5F7A-4BEB-89A3-38BF4EDF4F8A}" dt="2025-01-16T14:29:50.549" v="173" actId="1037"/>
      <pc:docMkLst>
        <pc:docMk/>
      </pc:docMkLst>
      <pc:sldChg chg="addSp delSp modSp mod">
        <pc:chgData name="Katie Fisher" userId="c97ce682-e0d4-4092-979e-b61f8f64ec74" providerId="ADAL" clId="{598E075B-5F7A-4BEB-89A3-38BF4EDF4F8A}" dt="2025-01-16T14:29:50.549" v="173" actId="1037"/>
        <pc:sldMkLst>
          <pc:docMk/>
          <pc:sldMk cId="1734126038" sldId="270"/>
        </pc:sldMkLst>
        <pc:spChg chg="add mod ord">
          <ac:chgData name="Katie Fisher" userId="c97ce682-e0d4-4092-979e-b61f8f64ec74" providerId="ADAL" clId="{598E075B-5F7A-4BEB-89A3-38BF4EDF4F8A}" dt="2025-01-16T14:29:30.245" v="129" actId="167"/>
          <ac:spMkLst>
            <pc:docMk/>
            <pc:sldMk cId="1734126038" sldId="270"/>
            <ac:spMk id="2" creationId="{2F7D72B5-367D-C36C-1A44-38453657692E}"/>
          </ac:spMkLst>
        </pc:spChg>
        <pc:spChg chg="mod">
          <ac:chgData name="Katie Fisher" userId="c97ce682-e0d4-4092-979e-b61f8f64ec74" providerId="ADAL" clId="{598E075B-5F7A-4BEB-89A3-38BF4EDF4F8A}" dt="2025-01-16T14:29:18.270" v="127" actId="207"/>
          <ac:spMkLst>
            <pc:docMk/>
            <pc:sldMk cId="1734126038" sldId="270"/>
            <ac:spMk id="3" creationId="{FB88E34C-77D2-B23C-E44D-68DE0AAA388D}"/>
          </ac:spMkLst>
        </pc:spChg>
        <pc:spChg chg="del">
          <ac:chgData name="Katie Fisher" userId="c97ce682-e0d4-4092-979e-b61f8f64ec74" providerId="ADAL" clId="{598E075B-5F7A-4BEB-89A3-38BF4EDF4F8A}" dt="2025-01-16T14:28:52.156" v="123" actId="478"/>
          <ac:spMkLst>
            <pc:docMk/>
            <pc:sldMk cId="1734126038" sldId="270"/>
            <ac:spMk id="15" creationId="{F9BF77D0-CC60-0D82-4888-FCA7D6D0F6C3}"/>
          </ac:spMkLst>
        </pc:spChg>
        <pc:spChg chg="mod">
          <ac:chgData name="Katie Fisher" userId="c97ce682-e0d4-4092-979e-b61f8f64ec74" providerId="ADAL" clId="{598E075B-5F7A-4BEB-89A3-38BF4EDF4F8A}" dt="2025-01-16T14:28:59.075" v="125" actId="207"/>
          <ac:spMkLst>
            <pc:docMk/>
            <pc:sldMk cId="1734126038" sldId="270"/>
            <ac:spMk id="17" creationId="{D4107803-61BB-3D73-5BCD-542BE0FE7403}"/>
          </ac:spMkLst>
        </pc:spChg>
        <pc:spChg chg="mod">
          <ac:chgData name="Katie Fisher" userId="c97ce682-e0d4-4092-979e-b61f8f64ec74" providerId="ADAL" clId="{598E075B-5F7A-4BEB-89A3-38BF4EDF4F8A}" dt="2025-01-16T14:29:50.549" v="173" actId="1037"/>
          <ac:spMkLst>
            <pc:docMk/>
            <pc:sldMk cId="1734126038" sldId="270"/>
            <ac:spMk id="18" creationId="{17C6FA87-FC42-9A09-377A-E64BF5011BEA}"/>
          </ac:spMkLst>
        </pc:spChg>
        <pc:picChg chg="add mod">
          <ac:chgData name="Katie Fisher" userId="c97ce682-e0d4-4092-979e-b61f8f64ec74" providerId="ADAL" clId="{598E075B-5F7A-4BEB-89A3-38BF4EDF4F8A}" dt="2025-01-16T14:28:52.891" v="124"/>
          <ac:picMkLst>
            <pc:docMk/>
            <pc:sldMk cId="1734126038" sldId="270"/>
            <ac:picMk id="4" creationId="{9F351C21-62FB-9386-EFFC-311EF7CB1847}"/>
          </ac:picMkLst>
        </pc:picChg>
        <pc:picChg chg="del">
          <ac:chgData name="Katie Fisher" userId="c97ce682-e0d4-4092-979e-b61f8f64ec74" providerId="ADAL" clId="{598E075B-5F7A-4BEB-89A3-38BF4EDF4F8A}" dt="2025-01-16T14:28:50.300" v="122" actId="478"/>
          <ac:picMkLst>
            <pc:docMk/>
            <pc:sldMk cId="1734126038" sldId="270"/>
            <ac:picMk id="14" creationId="{60E3203B-8346-4137-6EDF-7CA0C154D2B5}"/>
          </ac:picMkLst>
        </pc:picChg>
      </pc:sldChg>
      <pc:sldChg chg="addSp delSp modSp mod">
        <pc:chgData name="Katie Fisher" userId="c97ce682-e0d4-4092-979e-b61f8f64ec74" providerId="ADAL" clId="{598E075B-5F7A-4BEB-89A3-38BF4EDF4F8A}" dt="2025-01-16T14:28:42.804" v="121" actId="1038"/>
        <pc:sldMkLst>
          <pc:docMk/>
          <pc:sldMk cId="2654390496" sldId="282"/>
        </pc:sldMkLst>
        <pc:spChg chg="add mod">
          <ac:chgData name="Katie Fisher" userId="c97ce682-e0d4-4092-979e-b61f8f64ec74" providerId="ADAL" clId="{598E075B-5F7A-4BEB-89A3-38BF4EDF4F8A}" dt="2025-01-16T14:27:46.777" v="73"/>
          <ac:spMkLst>
            <pc:docMk/>
            <pc:sldMk cId="2654390496" sldId="282"/>
            <ac:spMk id="2" creationId="{E1A0236F-A4E1-59D7-2BBE-52B816A1AF21}"/>
          </ac:spMkLst>
        </pc:spChg>
        <pc:spChg chg="mod">
          <ac:chgData name="Katie Fisher" userId="c97ce682-e0d4-4092-979e-b61f8f64ec74" providerId="ADAL" clId="{598E075B-5F7A-4BEB-89A3-38BF4EDF4F8A}" dt="2025-01-16T14:28:42.804" v="121" actId="1038"/>
          <ac:spMkLst>
            <pc:docMk/>
            <pc:sldMk cId="2654390496" sldId="282"/>
            <ac:spMk id="3" creationId="{10F74DBE-35CE-D388-A60F-3B3E67BF00E5}"/>
          </ac:spMkLst>
        </pc:spChg>
        <pc:spChg chg="add mod ord">
          <ac:chgData name="Katie Fisher" userId="c97ce682-e0d4-4092-979e-b61f8f64ec74" providerId="ADAL" clId="{598E075B-5F7A-4BEB-89A3-38BF4EDF4F8A}" dt="2025-01-16T14:28:28.383" v="117" actId="167"/>
          <ac:spMkLst>
            <pc:docMk/>
            <pc:sldMk cId="2654390496" sldId="282"/>
            <ac:spMk id="6" creationId="{9094F101-1AA4-74C8-AC6B-4556ED75FD64}"/>
          </ac:spMkLst>
        </pc:spChg>
        <pc:spChg chg="del">
          <ac:chgData name="Katie Fisher" userId="c97ce682-e0d4-4092-979e-b61f8f64ec74" providerId="ADAL" clId="{598E075B-5F7A-4BEB-89A3-38BF4EDF4F8A}" dt="2025-01-16T14:27:45.847" v="72" actId="478"/>
          <ac:spMkLst>
            <pc:docMk/>
            <pc:sldMk cId="2654390496" sldId="282"/>
            <ac:spMk id="15" creationId="{34524539-CC94-35AF-2141-9CB66EDE7B7A}"/>
          </ac:spMkLst>
        </pc:spChg>
        <pc:spChg chg="mod">
          <ac:chgData name="Katie Fisher" userId="c97ce682-e0d4-4092-979e-b61f8f64ec74" providerId="ADAL" clId="{598E075B-5F7A-4BEB-89A3-38BF4EDF4F8A}" dt="2025-01-16T14:28:32.801" v="118" actId="207"/>
          <ac:spMkLst>
            <pc:docMk/>
            <pc:sldMk cId="2654390496" sldId="282"/>
            <ac:spMk id="16" creationId="{99833C20-6083-4B9E-CA03-BAD2E713C1FB}"/>
          </ac:spMkLst>
        </pc:spChg>
        <pc:picChg chg="add mod">
          <ac:chgData name="Katie Fisher" userId="c97ce682-e0d4-4092-979e-b61f8f64ec74" providerId="ADAL" clId="{598E075B-5F7A-4BEB-89A3-38BF4EDF4F8A}" dt="2025-01-16T14:27:56.235" v="75" actId="1076"/>
          <ac:picMkLst>
            <pc:docMk/>
            <pc:sldMk cId="2654390496" sldId="282"/>
            <ac:picMk id="4" creationId="{7CC5A273-B765-DDAA-BFE6-6758253F63A7}"/>
          </ac:picMkLst>
        </pc:picChg>
        <pc:picChg chg="add mod">
          <ac:chgData name="Katie Fisher" userId="c97ce682-e0d4-4092-979e-b61f8f64ec74" providerId="ADAL" clId="{598E075B-5F7A-4BEB-89A3-38BF4EDF4F8A}" dt="2025-01-16T14:28:01.068" v="77"/>
          <ac:picMkLst>
            <pc:docMk/>
            <pc:sldMk cId="2654390496" sldId="282"/>
            <ac:picMk id="7" creationId="{E4DB5346-D290-3C49-039C-75970386E428}"/>
          </ac:picMkLst>
        </pc:picChg>
        <pc:picChg chg="del">
          <ac:chgData name="Katie Fisher" userId="c97ce682-e0d4-4092-979e-b61f8f64ec74" providerId="ADAL" clId="{598E075B-5F7A-4BEB-89A3-38BF4EDF4F8A}" dt="2025-01-16T14:28:00.340" v="76" actId="478"/>
          <ac:picMkLst>
            <pc:docMk/>
            <pc:sldMk cId="2654390496" sldId="282"/>
            <ac:picMk id="14" creationId="{23EABC2C-6A11-AD53-D0B5-EAA6756EAA6E}"/>
          </ac:picMkLst>
        </pc:picChg>
      </pc:sldChg>
      <pc:sldChg chg="modSp mod">
        <pc:chgData name="Katie Fisher" userId="c97ce682-e0d4-4092-979e-b61f8f64ec74" providerId="ADAL" clId="{598E075B-5F7A-4BEB-89A3-38BF4EDF4F8A}" dt="2025-01-16T14:26:42.032" v="71" actId="1038"/>
        <pc:sldMkLst>
          <pc:docMk/>
          <pc:sldMk cId="4022948491" sldId="283"/>
        </pc:sldMkLst>
        <pc:spChg chg="mod">
          <ac:chgData name="Katie Fisher" userId="c97ce682-e0d4-4092-979e-b61f8f64ec74" providerId="ADAL" clId="{598E075B-5F7A-4BEB-89A3-38BF4EDF4F8A}" dt="2025-01-16T14:26:42.032" v="71" actId="1038"/>
          <ac:spMkLst>
            <pc:docMk/>
            <pc:sldMk cId="4022948491" sldId="283"/>
            <ac:spMk id="3" creationId="{2D9DCDC6-A01E-7CBC-5F40-FA1FA5204562}"/>
          </ac:spMkLst>
        </pc:spChg>
        <pc:spChg chg="mod">
          <ac:chgData name="Katie Fisher" userId="c97ce682-e0d4-4092-979e-b61f8f64ec74" providerId="ADAL" clId="{598E075B-5F7A-4BEB-89A3-38BF4EDF4F8A}" dt="2025-01-16T14:26:11.679" v="3" actId="207"/>
          <ac:spMkLst>
            <pc:docMk/>
            <pc:sldMk cId="4022948491" sldId="283"/>
            <ac:spMk id="15" creationId="{D558845C-E651-E2E6-1F0F-E4CA69FC04BC}"/>
          </ac:spMkLst>
        </pc:spChg>
        <pc:spChg chg="mod">
          <ac:chgData name="Katie Fisher" userId="c97ce682-e0d4-4092-979e-b61f8f64ec74" providerId="ADAL" clId="{598E075B-5F7A-4BEB-89A3-38BF4EDF4F8A}" dt="2025-01-16T14:26:20.726" v="4" actId="207"/>
          <ac:spMkLst>
            <pc:docMk/>
            <pc:sldMk cId="4022948491" sldId="283"/>
            <ac:spMk id="16" creationId="{CEB3DA33-8F11-1266-8705-B317A3BCDD74}"/>
          </ac:spMkLst>
        </pc:spChg>
        <pc:picChg chg="mod">
          <ac:chgData name="Katie Fisher" userId="c97ce682-e0d4-4092-979e-b61f8f64ec74" providerId="ADAL" clId="{598E075B-5F7A-4BEB-89A3-38BF4EDF4F8A}" dt="2025-01-16T14:26:29.991" v="7" actId="1076"/>
          <ac:picMkLst>
            <pc:docMk/>
            <pc:sldMk cId="4022948491" sldId="283"/>
            <ac:picMk id="14" creationId="{DB587B1F-5219-4764-1C8D-65A409FFB21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753C0F-E597-0770-B30A-71BB3D96683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B272641-FE14-46EC-ADDC-CA94E01E2C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6353B5-04C2-4743-8706-38D39C5C9283}" type="datetimeFigureOut">
              <a:rPr lang="en-GB" smtClean="0"/>
              <a:t>16/01/2025</a:t>
            </a:fld>
            <a:endParaRPr lang="en-GB"/>
          </a:p>
        </p:txBody>
      </p:sp>
      <p:sp>
        <p:nvSpPr>
          <p:cNvPr id="4" name="Footer Placeholder 3">
            <a:extLst>
              <a:ext uri="{FF2B5EF4-FFF2-40B4-BE49-F238E27FC236}">
                <a16:creationId xmlns:a16="http://schemas.microsoft.com/office/drawing/2014/main" id="{1898E359-831D-07D2-9512-944C95B8FFA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A6615FD-50AD-D760-F983-C51881EFFE4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0E36D7E-1930-4E74-8C26-C7E98C9F6FF0}" type="slidenum">
              <a:rPr lang="en-GB" smtClean="0"/>
              <a:t>‹#›</a:t>
            </a:fld>
            <a:endParaRPr lang="en-GB"/>
          </a:p>
        </p:txBody>
      </p:sp>
    </p:spTree>
    <p:extLst>
      <p:ext uri="{BB962C8B-B14F-4D97-AF65-F5344CB8AC3E}">
        <p14:creationId xmlns:p14="http://schemas.microsoft.com/office/powerpoint/2010/main" val="137724487"/>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EE4DCA-625F-4472-BEE9-2CBFBD032A22}" type="datetimeFigureOut">
              <a:rPr lang="en-GB" smtClean="0"/>
              <a:t>16/01/2025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65042A-08D6-43F4-9209-7C0BF31FE522}" type="slidenum">
              <a:rPr lang="en-GB" smtClean="0"/>
              <a:t>‹#›</a:t>
            </a:fld>
            <a:endParaRPr lang="en-GB"/>
          </a:p>
        </p:txBody>
      </p:sp>
    </p:spTree>
    <p:extLst>
      <p:ext uri="{BB962C8B-B14F-4D97-AF65-F5344CB8AC3E}">
        <p14:creationId xmlns:p14="http://schemas.microsoft.com/office/powerpoint/2010/main" val="4103181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A93F85A-14B9-9D20-E97C-5E8F0C2442C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28518" y="1372165"/>
            <a:ext cx="4134964" cy="4113670"/>
          </a:xfrm>
          <a:prstGeom prst="rect">
            <a:avLst/>
          </a:prstGeom>
        </p:spPr>
      </p:pic>
    </p:spTree>
    <p:extLst>
      <p:ext uri="{BB962C8B-B14F-4D97-AF65-F5344CB8AC3E}">
        <p14:creationId xmlns:p14="http://schemas.microsoft.com/office/powerpoint/2010/main" val="404148215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Four Images">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EC9216FF-057F-8EAE-8162-02FB4659A5D4}"/>
              </a:ext>
            </a:extLst>
          </p:cNvPr>
          <p:cNvSpPr>
            <a:spLocks noGrp="1"/>
          </p:cNvSpPr>
          <p:nvPr>
            <p:ph type="pic" sz="quarter" idx="14"/>
          </p:nvPr>
        </p:nvSpPr>
        <p:spPr>
          <a:xfrm>
            <a:off x="4064401" y="0"/>
            <a:ext cx="4064400" cy="3085200"/>
          </a:xfrm>
          <a:solidFill>
            <a:schemeClr val="bg1">
              <a:lumMod val="85000"/>
            </a:schemeClr>
          </a:solidFill>
        </p:spPr>
        <p:txBody>
          <a:bodyPr/>
          <a:lstStyle/>
          <a:p>
            <a:r>
              <a:rPr lang="en-US"/>
              <a:t>Click icon to add picture</a:t>
            </a:r>
            <a:endParaRPr lang="en-GB"/>
          </a:p>
        </p:txBody>
      </p:sp>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407987" y="404813"/>
            <a:ext cx="3250800" cy="395287"/>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407987" y="1412875"/>
            <a:ext cx="3250800" cy="4464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fld id="{5CEDCFC2-7F5D-4F7A-AD15-71F4C14E4B2F}" type="datetime1">
              <a:rPr lang="en-GB" smtClean="0"/>
              <a:t>16/01/2025</a:t>
            </a:fld>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r>
              <a:rPr lang="en-GB"/>
              <a:t>Footer goes here and can be edited via Insert &gt; Header &amp; Footer</a:t>
            </a:r>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Text Placeholder 7">
            <a:extLst>
              <a:ext uri="{FF2B5EF4-FFF2-40B4-BE49-F238E27FC236}">
                <a16:creationId xmlns:a16="http://schemas.microsoft.com/office/drawing/2014/main" id="{60787A0C-7E24-FD7E-8658-2553C0A0E218}"/>
              </a:ext>
            </a:extLst>
          </p:cNvPr>
          <p:cNvSpPr>
            <a:spLocks noGrp="1"/>
          </p:cNvSpPr>
          <p:nvPr>
            <p:ph type="body" sz="quarter" idx="13"/>
          </p:nvPr>
        </p:nvSpPr>
        <p:spPr>
          <a:xfrm>
            <a:off x="407988" y="800100"/>
            <a:ext cx="3250800" cy="395287"/>
          </a:xfrm>
        </p:spPr>
        <p:txBody>
          <a:bodyPr/>
          <a:lstStyle>
            <a:lvl1pPr>
              <a:defRPr sz="2400">
                <a:solidFill>
                  <a:schemeClr val="accent1"/>
                </a:solidFill>
              </a:defRPr>
            </a:lvl1pPr>
          </a:lstStyle>
          <a:p>
            <a:pPr lvl="0"/>
            <a:r>
              <a:rPr lang="en-US"/>
              <a:t>Click to edit Master text styles</a:t>
            </a:r>
          </a:p>
        </p:txBody>
      </p:sp>
      <p:sp>
        <p:nvSpPr>
          <p:cNvPr id="4" name="Picture Placeholder 10">
            <a:extLst>
              <a:ext uri="{FF2B5EF4-FFF2-40B4-BE49-F238E27FC236}">
                <a16:creationId xmlns:a16="http://schemas.microsoft.com/office/drawing/2014/main" id="{91705A0C-7A0E-6607-8870-DDEFC81BF963}"/>
              </a:ext>
            </a:extLst>
          </p:cNvPr>
          <p:cNvSpPr>
            <a:spLocks noGrp="1"/>
          </p:cNvSpPr>
          <p:nvPr>
            <p:ph type="pic" sz="quarter" idx="15"/>
          </p:nvPr>
        </p:nvSpPr>
        <p:spPr>
          <a:xfrm>
            <a:off x="8127600" y="0"/>
            <a:ext cx="4064400" cy="3085200"/>
          </a:xfrm>
          <a:solidFill>
            <a:schemeClr val="bg1">
              <a:lumMod val="95000"/>
            </a:schemeClr>
          </a:solidFill>
        </p:spPr>
        <p:txBody>
          <a:bodyPr/>
          <a:lstStyle/>
          <a:p>
            <a:r>
              <a:rPr lang="en-US"/>
              <a:t>Click icon to add picture</a:t>
            </a:r>
            <a:endParaRPr lang="en-GB"/>
          </a:p>
        </p:txBody>
      </p:sp>
      <p:sp>
        <p:nvSpPr>
          <p:cNvPr id="9" name="Picture Placeholder 10">
            <a:extLst>
              <a:ext uri="{FF2B5EF4-FFF2-40B4-BE49-F238E27FC236}">
                <a16:creationId xmlns:a16="http://schemas.microsoft.com/office/drawing/2014/main" id="{43AC78D3-BC67-6E65-8CC6-FA23B778A625}"/>
              </a:ext>
            </a:extLst>
          </p:cNvPr>
          <p:cNvSpPr>
            <a:spLocks noGrp="1"/>
          </p:cNvSpPr>
          <p:nvPr>
            <p:ph type="pic" sz="quarter" idx="16"/>
          </p:nvPr>
        </p:nvSpPr>
        <p:spPr>
          <a:xfrm>
            <a:off x="4064401" y="3080649"/>
            <a:ext cx="4064400" cy="3085201"/>
          </a:xfrm>
          <a:solidFill>
            <a:schemeClr val="bg1">
              <a:lumMod val="95000"/>
            </a:schemeClr>
          </a:solidFill>
        </p:spPr>
        <p:txBody>
          <a:bodyPr/>
          <a:lstStyle/>
          <a:p>
            <a:r>
              <a:rPr lang="en-US"/>
              <a:t>Click icon to add picture</a:t>
            </a:r>
            <a:endParaRPr lang="en-GB"/>
          </a:p>
        </p:txBody>
      </p:sp>
      <p:sp>
        <p:nvSpPr>
          <p:cNvPr id="10" name="Picture Placeholder 10">
            <a:extLst>
              <a:ext uri="{FF2B5EF4-FFF2-40B4-BE49-F238E27FC236}">
                <a16:creationId xmlns:a16="http://schemas.microsoft.com/office/drawing/2014/main" id="{49D3DEDB-3F21-2EEC-B1F9-33EF96CEA455}"/>
              </a:ext>
            </a:extLst>
          </p:cNvPr>
          <p:cNvSpPr>
            <a:spLocks noGrp="1"/>
          </p:cNvSpPr>
          <p:nvPr>
            <p:ph type="pic" sz="quarter" idx="17"/>
          </p:nvPr>
        </p:nvSpPr>
        <p:spPr>
          <a:xfrm>
            <a:off x="8127600" y="3080649"/>
            <a:ext cx="4064400" cy="3085201"/>
          </a:xfrm>
          <a:solidFill>
            <a:schemeClr val="bg1">
              <a:lumMod val="85000"/>
            </a:schemeClr>
          </a:solidFill>
        </p:spPr>
        <p:txBody>
          <a:bodyPr/>
          <a:lstStyle/>
          <a:p>
            <a:r>
              <a:rPr lang="en-US"/>
              <a:t>Click icon to add picture</a:t>
            </a:r>
            <a:endParaRPr lang="en-GB"/>
          </a:p>
        </p:txBody>
      </p:sp>
    </p:spTree>
    <p:extLst>
      <p:ext uri="{BB962C8B-B14F-4D97-AF65-F5344CB8AC3E}">
        <p14:creationId xmlns:p14="http://schemas.microsoft.com/office/powerpoint/2010/main" val="2007130544"/>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234F8-2641-2C85-C24D-73F6519BA7C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2E0890B-4FD4-B03A-C10B-4677DD535579}"/>
              </a:ext>
            </a:extLst>
          </p:cNvPr>
          <p:cNvSpPr>
            <a:spLocks noGrp="1"/>
          </p:cNvSpPr>
          <p:nvPr>
            <p:ph type="dt" sz="half" idx="10"/>
          </p:nvPr>
        </p:nvSpPr>
        <p:spPr/>
        <p:txBody>
          <a:bodyPr/>
          <a:lstStyle/>
          <a:p>
            <a:fld id="{B16165BD-2639-4346-8ACE-B0BE9A0367BC}" type="datetime1">
              <a:rPr lang="en-GB" smtClean="0"/>
              <a:t>16/01/2025</a:t>
            </a:fld>
            <a:endParaRPr lang="en-GB"/>
          </a:p>
        </p:txBody>
      </p:sp>
      <p:sp>
        <p:nvSpPr>
          <p:cNvPr id="4" name="Footer Placeholder 3">
            <a:extLst>
              <a:ext uri="{FF2B5EF4-FFF2-40B4-BE49-F238E27FC236}">
                <a16:creationId xmlns:a16="http://schemas.microsoft.com/office/drawing/2014/main" id="{9460A4E0-7E5C-2243-D0D1-122F0A8B700B}"/>
              </a:ext>
            </a:extLst>
          </p:cNvPr>
          <p:cNvSpPr>
            <a:spLocks noGrp="1"/>
          </p:cNvSpPr>
          <p:nvPr>
            <p:ph type="ftr" sz="quarter" idx="11"/>
          </p:nvPr>
        </p:nvSpPr>
        <p:spPr/>
        <p:txBody>
          <a:bodyPr/>
          <a:lstStyle/>
          <a:p>
            <a:r>
              <a:rPr lang="en-GB"/>
              <a:t>Footer goes here and can be edited via Insert &gt; Header &amp; Footer</a:t>
            </a:r>
            <a:endParaRPr lang="en-GB" dirty="0"/>
          </a:p>
        </p:txBody>
      </p:sp>
      <p:sp>
        <p:nvSpPr>
          <p:cNvPr id="5" name="Slide Number Placeholder 4">
            <a:extLst>
              <a:ext uri="{FF2B5EF4-FFF2-40B4-BE49-F238E27FC236}">
                <a16:creationId xmlns:a16="http://schemas.microsoft.com/office/drawing/2014/main" id="{E07C8E6F-5C40-8F8F-62DE-E4DAF4E240FB}"/>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6" name="Text Placeholder 7">
            <a:extLst>
              <a:ext uri="{FF2B5EF4-FFF2-40B4-BE49-F238E27FC236}">
                <a16:creationId xmlns:a16="http://schemas.microsoft.com/office/drawing/2014/main" id="{C4974956-8EEE-EB6A-41FF-7C75E1B6683E}"/>
              </a:ext>
            </a:extLst>
          </p:cNvPr>
          <p:cNvSpPr>
            <a:spLocks noGrp="1"/>
          </p:cNvSpPr>
          <p:nvPr>
            <p:ph type="body" sz="quarter" idx="13"/>
          </p:nvPr>
        </p:nvSpPr>
        <p:spPr>
          <a:xfrm>
            <a:off x="407988" y="800100"/>
            <a:ext cx="11376025" cy="395287"/>
          </a:xfrm>
        </p:spPr>
        <p:txBody>
          <a:bodyPr/>
          <a:lstStyle>
            <a:lvl1pPr>
              <a:defRPr sz="2400">
                <a:solidFill>
                  <a:schemeClr val="accent1"/>
                </a:solidFill>
              </a:defRPr>
            </a:lvl1pPr>
          </a:lstStyle>
          <a:p>
            <a:pPr lvl="0"/>
            <a:r>
              <a:rPr lang="en-US"/>
              <a:t>Click to edit Master text styles</a:t>
            </a:r>
          </a:p>
        </p:txBody>
      </p:sp>
      <p:sp>
        <p:nvSpPr>
          <p:cNvPr id="7" name="Picture Placeholder 10">
            <a:extLst>
              <a:ext uri="{FF2B5EF4-FFF2-40B4-BE49-F238E27FC236}">
                <a16:creationId xmlns:a16="http://schemas.microsoft.com/office/drawing/2014/main" id="{A5EC3117-C9EE-B5F5-EEC4-ED8F77FE2B55}"/>
              </a:ext>
            </a:extLst>
          </p:cNvPr>
          <p:cNvSpPr>
            <a:spLocks noGrp="1"/>
          </p:cNvSpPr>
          <p:nvPr>
            <p:ph type="pic" sz="quarter" idx="14"/>
          </p:nvPr>
        </p:nvSpPr>
        <p:spPr>
          <a:xfrm>
            <a:off x="407989" y="1412875"/>
            <a:ext cx="11376024" cy="4464050"/>
          </a:xfrm>
          <a:solidFill>
            <a:schemeClr val="bg1">
              <a:lumMod val="85000"/>
            </a:schemeClr>
          </a:solidFill>
        </p:spPr>
        <p:txBody>
          <a:bodyPr/>
          <a:lstStyle/>
          <a:p>
            <a:r>
              <a:rPr lang="en-US"/>
              <a:t>Click icon to add picture</a:t>
            </a:r>
            <a:endParaRPr lang="en-GB"/>
          </a:p>
        </p:txBody>
      </p:sp>
    </p:spTree>
    <p:extLst>
      <p:ext uri="{BB962C8B-B14F-4D97-AF65-F5344CB8AC3E}">
        <p14:creationId xmlns:p14="http://schemas.microsoft.com/office/powerpoint/2010/main" val="1608276529"/>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CBBBA-B749-218C-54ED-3B48437A005E}"/>
              </a:ext>
            </a:extLst>
          </p:cNvPr>
          <p:cNvSpPr>
            <a:spLocks noGrp="1"/>
          </p:cNvSpPr>
          <p:nvPr>
            <p:ph type="title"/>
          </p:nvPr>
        </p:nvSpPr>
        <p:spPr>
          <a:xfrm>
            <a:off x="407988" y="1412875"/>
            <a:ext cx="8218941" cy="4464050"/>
          </a:xfrm>
        </p:spPr>
        <p:txBody>
          <a:bodyPr anchor="t"/>
          <a:lstStyle>
            <a:lvl1pPr>
              <a:lnSpc>
                <a:spcPct val="100000"/>
              </a:lnSpc>
              <a:defRPr sz="7200" b="0">
                <a:solidFill>
                  <a:schemeClr val="bg1"/>
                </a:solidFill>
                <a:latin typeface="Poppins SemiBold" panose="00000700000000000000" pitchFamily="2" charset="0"/>
                <a:cs typeface="Poppins SemiBold" panose="00000700000000000000" pitchFamily="2" charset="0"/>
              </a:defRPr>
            </a:lvl1pPr>
          </a:lstStyle>
          <a:p>
            <a:r>
              <a:rPr lang="en-US"/>
              <a:t>Click to edit Master title style</a:t>
            </a:r>
            <a:endParaRPr lang="en-GB" dirty="0"/>
          </a:p>
        </p:txBody>
      </p:sp>
      <p:pic>
        <p:nvPicPr>
          <p:cNvPr id="3" name="Picture 2">
            <a:extLst>
              <a:ext uri="{FF2B5EF4-FFF2-40B4-BE49-F238E27FC236}">
                <a16:creationId xmlns:a16="http://schemas.microsoft.com/office/drawing/2014/main" id="{519FAA39-4489-09E5-81D2-695E0CDC3F9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7988" y="6367925"/>
            <a:ext cx="1499125" cy="288000"/>
          </a:xfrm>
          <a:prstGeom prst="rect">
            <a:avLst/>
          </a:prstGeom>
        </p:spPr>
      </p:pic>
    </p:spTree>
    <p:extLst>
      <p:ext uri="{BB962C8B-B14F-4D97-AF65-F5344CB8AC3E}">
        <p14:creationId xmlns:p14="http://schemas.microsoft.com/office/powerpoint/2010/main" val="220498633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uote Slide">
    <p:bg>
      <p:bgPr>
        <a:solidFill>
          <a:schemeClr val="tx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3EA8004-5772-E304-8238-F2C2CCD052A0}"/>
              </a:ext>
            </a:extLst>
          </p:cNvPr>
          <p:cNvSpPr>
            <a:spLocks noGrp="1"/>
          </p:cNvSpPr>
          <p:nvPr>
            <p:ph type="dt" sz="half" idx="10"/>
          </p:nvPr>
        </p:nvSpPr>
        <p:spPr/>
        <p:txBody>
          <a:bodyPr/>
          <a:lstStyle/>
          <a:p>
            <a:fld id="{D0F81327-2D92-499C-8641-E4D4286E2074}" type="datetime1">
              <a:rPr lang="en-GB" smtClean="0"/>
              <a:t>16/01/2025</a:t>
            </a:fld>
            <a:endParaRPr lang="en-GB"/>
          </a:p>
        </p:txBody>
      </p:sp>
      <p:sp>
        <p:nvSpPr>
          <p:cNvPr id="4" name="Footer Placeholder 3">
            <a:extLst>
              <a:ext uri="{FF2B5EF4-FFF2-40B4-BE49-F238E27FC236}">
                <a16:creationId xmlns:a16="http://schemas.microsoft.com/office/drawing/2014/main" id="{D30C92CA-A09D-0292-7A9E-B78FD28FACAA}"/>
              </a:ext>
            </a:extLst>
          </p:cNvPr>
          <p:cNvSpPr>
            <a:spLocks noGrp="1"/>
          </p:cNvSpPr>
          <p:nvPr>
            <p:ph type="ftr" sz="quarter" idx="11"/>
          </p:nvPr>
        </p:nvSpPr>
        <p:spPr/>
        <p:txBody>
          <a:bodyPr/>
          <a:lstStyle/>
          <a:p>
            <a:r>
              <a:rPr lang="en-GB" dirty="0"/>
              <a:t>Footer goes here and can be edited via Insert &gt; Header &amp; Footer</a:t>
            </a:r>
          </a:p>
        </p:txBody>
      </p:sp>
      <p:sp>
        <p:nvSpPr>
          <p:cNvPr id="5" name="Slide Number Placeholder 4">
            <a:extLst>
              <a:ext uri="{FF2B5EF4-FFF2-40B4-BE49-F238E27FC236}">
                <a16:creationId xmlns:a16="http://schemas.microsoft.com/office/drawing/2014/main" id="{38756BF4-F358-FD3F-7779-D2C49724F7F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ext Placeholder 6">
            <a:extLst>
              <a:ext uri="{FF2B5EF4-FFF2-40B4-BE49-F238E27FC236}">
                <a16:creationId xmlns:a16="http://schemas.microsoft.com/office/drawing/2014/main" id="{8B402B67-B28A-6764-0AF4-B5D3EC635CCC}"/>
              </a:ext>
            </a:extLst>
          </p:cNvPr>
          <p:cNvSpPr>
            <a:spLocks noGrp="1"/>
          </p:cNvSpPr>
          <p:nvPr>
            <p:ph type="body" sz="quarter" idx="13"/>
          </p:nvPr>
        </p:nvSpPr>
        <p:spPr>
          <a:xfrm>
            <a:off x="1477166" y="2126295"/>
            <a:ext cx="9237669" cy="3750629"/>
          </a:xfrm>
        </p:spPr>
        <p:txBody>
          <a:bodyPr anchor="t"/>
          <a:lstStyle>
            <a:lvl1pPr>
              <a:spcAft>
                <a:spcPts val="2400"/>
              </a:spcAft>
              <a:defRPr sz="4000" b="1">
                <a:solidFill>
                  <a:schemeClr val="bg1"/>
                </a:solidFill>
                <a:latin typeface="Zilla Slab" pitchFamily="2" charset="0"/>
                <a:ea typeface="Zilla Slab" pitchFamily="2" charset="0"/>
                <a:cs typeface="Poppins SemiBold" panose="00000700000000000000" pitchFamily="2" charset="0"/>
              </a:defRPr>
            </a:lvl1pPr>
            <a:lvl2pPr>
              <a:defRPr sz="1600">
                <a:solidFill>
                  <a:schemeClr val="bg1"/>
                </a:solidFill>
              </a:defRPr>
            </a:lvl2pPr>
            <a:lvl3pPr marL="0" indent="0">
              <a:spcBef>
                <a:spcPts val="0"/>
              </a:spcBef>
              <a:spcAft>
                <a:spcPts val="0"/>
              </a:spcAft>
              <a:buNone/>
              <a:defRPr sz="1200" b="0">
                <a:solidFill>
                  <a:schemeClr val="bg1"/>
                </a:solidFill>
              </a:defRPr>
            </a:lvl3pPr>
            <a:lvl4pPr>
              <a:defRPr sz="3000">
                <a:solidFill>
                  <a:schemeClr val="bg1"/>
                </a:solidFill>
              </a:defRPr>
            </a:lvl4pPr>
            <a:lvl5pPr>
              <a:defRPr sz="3000">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9" name="Picture 8">
            <a:extLst>
              <a:ext uri="{FF2B5EF4-FFF2-40B4-BE49-F238E27FC236}">
                <a16:creationId xmlns:a16="http://schemas.microsoft.com/office/drawing/2014/main" id="{E384569E-C09F-90B6-EFA9-087D1CD7DBCA}"/>
              </a:ext>
            </a:extLst>
          </p:cNvPr>
          <p:cNvPicPr>
            <a:picLocks noChangeAspect="1"/>
          </p:cNvPicPr>
          <p:nvPr userDrawn="1"/>
        </p:nvPicPr>
        <p:blipFill rotWithShape="1">
          <a:blip r:embed="rId2"/>
          <a:srcRect l="44170" t="17623" r="43429" b="68420"/>
          <a:stretch/>
        </p:blipFill>
        <p:spPr>
          <a:xfrm>
            <a:off x="371920" y="368061"/>
            <a:ext cx="756771" cy="1241398"/>
          </a:xfrm>
          <a:prstGeom prst="rect">
            <a:avLst/>
          </a:prstGeom>
        </p:spPr>
      </p:pic>
      <p:pic>
        <p:nvPicPr>
          <p:cNvPr id="11" name="Picture 10">
            <a:extLst>
              <a:ext uri="{FF2B5EF4-FFF2-40B4-BE49-F238E27FC236}">
                <a16:creationId xmlns:a16="http://schemas.microsoft.com/office/drawing/2014/main" id="{CEDA6D4B-2B9F-437D-E697-34F64780A31A}"/>
              </a:ext>
            </a:extLst>
          </p:cNvPr>
          <p:cNvPicPr>
            <a:picLocks noChangeAspect="1"/>
          </p:cNvPicPr>
          <p:nvPr userDrawn="1"/>
        </p:nvPicPr>
        <p:blipFill rotWithShape="1">
          <a:blip r:embed="rId2"/>
          <a:srcRect l="44170" t="17623" r="43429" b="68420"/>
          <a:stretch/>
        </p:blipFill>
        <p:spPr>
          <a:xfrm rot="10800000">
            <a:off x="11072792" y="4668132"/>
            <a:ext cx="756771" cy="1241398"/>
          </a:xfrm>
          <a:prstGeom prst="rect">
            <a:avLst/>
          </a:prstGeom>
        </p:spPr>
      </p:pic>
    </p:spTree>
    <p:extLst>
      <p:ext uri="{BB962C8B-B14F-4D97-AF65-F5344CB8AC3E}">
        <p14:creationId xmlns:p14="http://schemas.microsoft.com/office/powerpoint/2010/main" val="88127238"/>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fld id="{B03A4F0D-EC65-40E7-90E0-19CD1CF4BE71}" type="datetime1">
              <a:rPr lang="en-GB" smtClean="0"/>
              <a:t>16/01/2025</a:t>
            </a:fld>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r>
              <a:rPr lang="en-GB"/>
              <a:t>Footer goes here and can be edited via Insert &gt; Header &amp; Footer</a:t>
            </a:r>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6" name="Text Placeholder 7">
            <a:extLst>
              <a:ext uri="{FF2B5EF4-FFF2-40B4-BE49-F238E27FC236}">
                <a16:creationId xmlns:a16="http://schemas.microsoft.com/office/drawing/2014/main" id="{E6B4BB29-23C8-3620-D92A-9EA9B33C58E9}"/>
              </a:ext>
            </a:extLst>
          </p:cNvPr>
          <p:cNvSpPr>
            <a:spLocks noGrp="1"/>
          </p:cNvSpPr>
          <p:nvPr>
            <p:ph type="body" sz="quarter" idx="13"/>
          </p:nvPr>
        </p:nvSpPr>
        <p:spPr>
          <a:xfrm>
            <a:off x="407988" y="800100"/>
            <a:ext cx="11376025" cy="395287"/>
          </a:xfrm>
        </p:spPr>
        <p:txBody>
          <a:bodyPr/>
          <a:lstStyle>
            <a:lvl1pPr>
              <a:defRPr sz="2400">
                <a:solidFill>
                  <a:schemeClr val="accent1"/>
                </a:solidFill>
              </a:defRPr>
            </a:lvl1pPr>
          </a:lstStyle>
          <a:p>
            <a:pPr lvl="0"/>
            <a:r>
              <a:rPr lang="en-US"/>
              <a:t>Click to edit Master text styles</a:t>
            </a:r>
          </a:p>
        </p:txBody>
      </p:sp>
    </p:spTree>
    <p:extLst>
      <p:ext uri="{BB962C8B-B14F-4D97-AF65-F5344CB8AC3E}">
        <p14:creationId xmlns:p14="http://schemas.microsoft.com/office/powerpoint/2010/main" val="1711818251"/>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fld id="{CC5F1009-D7A0-403B-8543-D6574CA58AFB}" type="datetime1">
              <a:rPr lang="en-GB" smtClean="0"/>
              <a:t>16/01/2025</a:t>
            </a:fld>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r>
              <a:rPr lang="en-GB"/>
              <a:t>Footer goes here and can be edited via Insert &gt; Header &amp; Footer</a:t>
            </a:r>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96446497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2454729" y="1666843"/>
            <a:ext cx="7282542" cy="2008414"/>
          </a:xfrm>
        </p:spPr>
        <p:txBody>
          <a:bodyPr anchor="b"/>
          <a:lstStyle>
            <a:lvl1pPr algn="ctr">
              <a:defRPr sz="48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2454729" y="3729685"/>
            <a:ext cx="7282542" cy="1390955"/>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pic>
        <p:nvPicPr>
          <p:cNvPr id="4" name="Picture 3">
            <a:extLst>
              <a:ext uri="{FF2B5EF4-FFF2-40B4-BE49-F238E27FC236}">
                <a16:creationId xmlns:a16="http://schemas.microsoft.com/office/drawing/2014/main" id="{70842AB8-1D50-D466-88E4-208FD15A8E4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68580" y="5494800"/>
            <a:ext cx="854840" cy="850438"/>
          </a:xfrm>
          <a:prstGeom prst="rect">
            <a:avLst/>
          </a:prstGeom>
        </p:spPr>
      </p:pic>
    </p:spTree>
    <p:extLst>
      <p:ext uri="{BB962C8B-B14F-4D97-AF65-F5344CB8AC3E}">
        <p14:creationId xmlns:p14="http://schemas.microsoft.com/office/powerpoint/2010/main" val="6288291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ntro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39B48-A3C4-5BF5-4493-68759FC78442}"/>
              </a:ext>
            </a:extLst>
          </p:cNvPr>
          <p:cNvSpPr>
            <a:spLocks noGrp="1"/>
          </p:cNvSpPr>
          <p:nvPr>
            <p:ph type="title"/>
          </p:nvPr>
        </p:nvSpPr>
        <p:spPr>
          <a:xfrm>
            <a:off x="407987" y="404813"/>
            <a:ext cx="7544027" cy="1008062"/>
          </a:xfrm>
        </p:spPr>
        <p:txBody>
          <a:bodyPr/>
          <a:lstStyle>
            <a:lvl1pPr>
              <a:defRPr sz="6000">
                <a:solidFill>
                  <a:schemeClr val="bg1"/>
                </a:solidFill>
              </a:defRPr>
            </a:lvl1pPr>
          </a:lstStyle>
          <a:p>
            <a:r>
              <a:rPr lang="en-US"/>
              <a:t>Click to edit Master title style</a:t>
            </a:r>
            <a:endParaRPr lang="en-GB" dirty="0"/>
          </a:p>
        </p:txBody>
      </p:sp>
      <p:sp>
        <p:nvSpPr>
          <p:cNvPr id="3" name="Date Placeholder 2">
            <a:extLst>
              <a:ext uri="{FF2B5EF4-FFF2-40B4-BE49-F238E27FC236}">
                <a16:creationId xmlns:a16="http://schemas.microsoft.com/office/drawing/2014/main" id="{384D5C21-320D-964A-E080-1DF15E655806}"/>
              </a:ext>
            </a:extLst>
          </p:cNvPr>
          <p:cNvSpPr>
            <a:spLocks noGrp="1"/>
          </p:cNvSpPr>
          <p:nvPr>
            <p:ph type="dt" sz="half" idx="10"/>
          </p:nvPr>
        </p:nvSpPr>
        <p:spPr/>
        <p:txBody>
          <a:bodyPr/>
          <a:lstStyle/>
          <a:p>
            <a:fld id="{4C6A154D-2809-45D7-887E-16DFBA4E61E2}" type="datetime1">
              <a:rPr lang="en-GB" smtClean="0"/>
              <a:pPr/>
              <a:t>16/01/2025</a:t>
            </a:fld>
            <a:endParaRPr lang="en-GB"/>
          </a:p>
        </p:txBody>
      </p:sp>
      <p:sp>
        <p:nvSpPr>
          <p:cNvPr id="4" name="Footer Placeholder 3">
            <a:extLst>
              <a:ext uri="{FF2B5EF4-FFF2-40B4-BE49-F238E27FC236}">
                <a16:creationId xmlns:a16="http://schemas.microsoft.com/office/drawing/2014/main" id="{4B81B8E6-E254-2C88-8669-5D18B7A6345E}"/>
              </a:ext>
            </a:extLst>
          </p:cNvPr>
          <p:cNvSpPr>
            <a:spLocks noGrp="1"/>
          </p:cNvSpPr>
          <p:nvPr>
            <p:ph type="ftr" sz="quarter" idx="11"/>
          </p:nvPr>
        </p:nvSpPr>
        <p:spPr/>
        <p:txBody>
          <a:bodyPr/>
          <a:lstStyle/>
          <a:p>
            <a:r>
              <a:rPr lang="en-GB"/>
              <a:t>Footer goes here and can be edited via Insert &gt; Header &amp; Footer</a:t>
            </a:r>
            <a:endParaRPr lang="en-GB" dirty="0"/>
          </a:p>
        </p:txBody>
      </p:sp>
      <p:sp>
        <p:nvSpPr>
          <p:cNvPr id="5" name="Slide Number Placeholder 4">
            <a:extLst>
              <a:ext uri="{FF2B5EF4-FFF2-40B4-BE49-F238E27FC236}">
                <a16:creationId xmlns:a16="http://schemas.microsoft.com/office/drawing/2014/main" id="{253EF39E-07E4-AF9A-4C47-1B062B97F156}"/>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ext Placeholder 6">
            <a:extLst>
              <a:ext uri="{FF2B5EF4-FFF2-40B4-BE49-F238E27FC236}">
                <a16:creationId xmlns:a16="http://schemas.microsoft.com/office/drawing/2014/main" id="{AA898F8F-C237-F668-CC7C-B68122998692}"/>
              </a:ext>
            </a:extLst>
          </p:cNvPr>
          <p:cNvSpPr>
            <a:spLocks noGrp="1"/>
          </p:cNvSpPr>
          <p:nvPr>
            <p:ph type="body" sz="quarter" idx="13"/>
          </p:nvPr>
        </p:nvSpPr>
        <p:spPr>
          <a:xfrm>
            <a:off x="407988" y="1412875"/>
            <a:ext cx="7544026" cy="4464050"/>
          </a:xfrm>
        </p:spPr>
        <p:txBody>
          <a:bodyPr/>
          <a:lstStyle>
            <a:lvl1pPr>
              <a:defRPr sz="2400">
                <a:solidFill>
                  <a:schemeClr val="bg1"/>
                </a:solidFill>
                <a:latin typeface="+mn-lt"/>
                <a:cs typeface="Poppins SemiBold" panose="00000700000000000000" pitchFamily="2" charset="0"/>
              </a:defRPr>
            </a:lvl1pPr>
            <a:lvl2pPr>
              <a:defRPr sz="2400" b="1">
                <a:solidFill>
                  <a:schemeClr val="bg1"/>
                </a:solidFill>
                <a:latin typeface="Poppins SemiBold" panose="00000700000000000000" pitchFamily="2" charset="0"/>
                <a:cs typeface="Poppins SemiBold" panose="00000700000000000000" pitchFamily="2" charset="0"/>
              </a:defRPr>
            </a:lvl2pPr>
            <a:lvl3pPr>
              <a:defRPr sz="3200">
                <a:solidFill>
                  <a:schemeClr val="accent2"/>
                </a:solidFill>
                <a:latin typeface="Poppins SemiBold" panose="00000700000000000000" pitchFamily="2" charset="0"/>
                <a:cs typeface="Poppins SemiBold" panose="00000700000000000000" pitchFamily="2" charset="0"/>
              </a:defRPr>
            </a:lvl3pPr>
            <a:lvl4pPr>
              <a:defRPr sz="2400">
                <a:solidFill>
                  <a:schemeClr val="bg1"/>
                </a:solidFill>
                <a:latin typeface="Poppins SemiBold" panose="00000700000000000000" pitchFamily="2" charset="0"/>
                <a:cs typeface="Poppins SemiBold" panose="00000700000000000000" pitchFamily="2" charset="0"/>
              </a:defRPr>
            </a:lvl4pPr>
            <a:lvl5pPr>
              <a:defRPr sz="2400">
                <a:solidFill>
                  <a:schemeClr val="bg1"/>
                </a:solidFill>
                <a:latin typeface="Poppins SemiBold" panose="00000700000000000000" pitchFamily="2" charset="0"/>
                <a:cs typeface="Poppins SemiBold" panose="00000700000000000000"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9" name="Picture 8">
            <a:extLst>
              <a:ext uri="{FF2B5EF4-FFF2-40B4-BE49-F238E27FC236}">
                <a16:creationId xmlns:a16="http://schemas.microsoft.com/office/drawing/2014/main" id="{131D0672-9C67-B911-A16B-8F3853D8A84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7988" y="6367925"/>
            <a:ext cx="1499125" cy="288000"/>
          </a:xfrm>
          <a:prstGeom prst="rect">
            <a:avLst/>
          </a:prstGeom>
        </p:spPr>
      </p:pic>
    </p:spTree>
    <p:extLst>
      <p:ext uri="{BB962C8B-B14F-4D97-AF65-F5344CB8AC3E}">
        <p14:creationId xmlns:p14="http://schemas.microsoft.com/office/powerpoint/2010/main" val="371040541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fld id="{637FF3AE-7EE6-43B0-B767-646B285E55DE}" type="datetime1">
              <a:rPr lang="en-GB" smtClean="0"/>
              <a:t>16/01/2025</a:t>
            </a:fld>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r>
              <a:rPr lang="en-GB"/>
              <a:t>Footer goes here and can be edited via Insert &gt; Header &amp; Footer</a:t>
            </a:r>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Text Placeholder 7">
            <a:extLst>
              <a:ext uri="{FF2B5EF4-FFF2-40B4-BE49-F238E27FC236}">
                <a16:creationId xmlns:a16="http://schemas.microsoft.com/office/drawing/2014/main" id="{3A246557-6F31-88C5-A983-16CD7C60F4D3}"/>
              </a:ext>
            </a:extLst>
          </p:cNvPr>
          <p:cNvSpPr>
            <a:spLocks noGrp="1"/>
          </p:cNvSpPr>
          <p:nvPr>
            <p:ph type="body" sz="quarter" idx="13"/>
          </p:nvPr>
        </p:nvSpPr>
        <p:spPr>
          <a:xfrm>
            <a:off x="407988" y="800100"/>
            <a:ext cx="11376025" cy="395287"/>
          </a:xfrm>
        </p:spPr>
        <p:txBody>
          <a:bodyPr/>
          <a:lstStyle>
            <a:lvl1pPr>
              <a:defRPr sz="2400">
                <a:solidFill>
                  <a:schemeClr val="accent1"/>
                </a:solidFill>
              </a:defRPr>
            </a:lvl1pPr>
          </a:lstStyle>
          <a:p>
            <a:pPr lvl="0"/>
            <a:r>
              <a:rPr lang="en-US"/>
              <a:t>Click to edit Master text styles</a:t>
            </a:r>
          </a:p>
        </p:txBody>
      </p:sp>
    </p:spTree>
    <p:extLst>
      <p:ext uri="{BB962C8B-B14F-4D97-AF65-F5344CB8AC3E}">
        <p14:creationId xmlns:p14="http://schemas.microsoft.com/office/powerpoint/2010/main" val="3317466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407988" y="1412875"/>
            <a:ext cx="5383212" cy="4464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400802" y="1412875"/>
            <a:ext cx="5383212" cy="4464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fld id="{ADBD5B1A-9DF8-49D1-B878-92CA56D1C00B}" type="datetime1">
              <a:rPr lang="en-GB" smtClean="0"/>
              <a:t>16/01/2025</a:t>
            </a:fld>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r>
              <a:rPr lang="en-GB"/>
              <a:t>Footer goes here and can be edited via Insert &gt; Header &amp; Footer</a:t>
            </a:r>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Text Placeholder 7">
            <a:extLst>
              <a:ext uri="{FF2B5EF4-FFF2-40B4-BE49-F238E27FC236}">
                <a16:creationId xmlns:a16="http://schemas.microsoft.com/office/drawing/2014/main" id="{60787A0C-7E24-FD7E-8658-2553C0A0E218}"/>
              </a:ext>
            </a:extLst>
          </p:cNvPr>
          <p:cNvSpPr>
            <a:spLocks noGrp="1"/>
          </p:cNvSpPr>
          <p:nvPr>
            <p:ph type="body" sz="quarter" idx="13"/>
          </p:nvPr>
        </p:nvSpPr>
        <p:spPr>
          <a:xfrm>
            <a:off x="407988" y="800100"/>
            <a:ext cx="11376025" cy="395287"/>
          </a:xfrm>
        </p:spPr>
        <p:txBody>
          <a:bodyPr/>
          <a:lstStyle>
            <a:lvl1pPr>
              <a:defRPr sz="2400">
                <a:solidFill>
                  <a:schemeClr val="accent1"/>
                </a:solidFill>
              </a:defRPr>
            </a:lvl1pPr>
          </a:lstStyle>
          <a:p>
            <a:pPr lvl="0"/>
            <a:r>
              <a:rPr lang="en-US"/>
              <a:t>Click to edit Master text styles</a:t>
            </a:r>
          </a:p>
        </p:txBody>
      </p:sp>
    </p:spTree>
    <p:extLst>
      <p:ext uri="{BB962C8B-B14F-4D97-AF65-F5344CB8AC3E}">
        <p14:creationId xmlns:p14="http://schemas.microsoft.com/office/powerpoint/2010/main" val="209035858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407987" y="1412875"/>
            <a:ext cx="3600000" cy="4464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4296000" y="1412875"/>
            <a:ext cx="3600000" cy="4464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fld id="{20AE61E7-F503-4AD5-8F26-AD8DF140B819}" type="datetime1">
              <a:rPr lang="en-GB" smtClean="0"/>
              <a:t>16/01/2025</a:t>
            </a:fld>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r>
              <a:rPr lang="en-GB"/>
              <a:t>Footer goes here and can be edited via Insert &gt; Header &amp; Footer</a:t>
            </a:r>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Text Placeholder 7">
            <a:extLst>
              <a:ext uri="{FF2B5EF4-FFF2-40B4-BE49-F238E27FC236}">
                <a16:creationId xmlns:a16="http://schemas.microsoft.com/office/drawing/2014/main" id="{60787A0C-7E24-FD7E-8658-2553C0A0E218}"/>
              </a:ext>
            </a:extLst>
          </p:cNvPr>
          <p:cNvSpPr>
            <a:spLocks noGrp="1"/>
          </p:cNvSpPr>
          <p:nvPr>
            <p:ph type="body" sz="quarter" idx="13"/>
          </p:nvPr>
        </p:nvSpPr>
        <p:spPr>
          <a:xfrm>
            <a:off x="407988" y="800100"/>
            <a:ext cx="11376025" cy="395287"/>
          </a:xfrm>
        </p:spPr>
        <p:txBody>
          <a:bodyPr/>
          <a:lstStyle>
            <a:lvl1pPr>
              <a:defRPr sz="2400">
                <a:solidFill>
                  <a:schemeClr val="accent1"/>
                </a:solidFill>
              </a:defRPr>
            </a:lvl1pPr>
          </a:lstStyle>
          <a:p>
            <a:pPr lvl="0"/>
            <a:r>
              <a:rPr lang="en-US"/>
              <a:t>Click to edit Master text styles</a:t>
            </a:r>
          </a:p>
        </p:txBody>
      </p:sp>
      <p:sp>
        <p:nvSpPr>
          <p:cNvPr id="9" name="Content Placeholder 3">
            <a:extLst>
              <a:ext uri="{FF2B5EF4-FFF2-40B4-BE49-F238E27FC236}">
                <a16:creationId xmlns:a16="http://schemas.microsoft.com/office/drawing/2014/main" id="{442FE734-AFE0-B1F3-CC1B-3E3E2CF01EDC}"/>
              </a:ext>
            </a:extLst>
          </p:cNvPr>
          <p:cNvSpPr>
            <a:spLocks noGrp="1"/>
          </p:cNvSpPr>
          <p:nvPr>
            <p:ph sz="half" idx="14"/>
          </p:nvPr>
        </p:nvSpPr>
        <p:spPr>
          <a:xfrm>
            <a:off x="8184012" y="1412875"/>
            <a:ext cx="3600000" cy="4464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6864581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407988" y="3428999"/>
            <a:ext cx="2520000" cy="2447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3359996" y="3428999"/>
            <a:ext cx="2520000" cy="2447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fld id="{20AE61E7-F503-4AD5-8F26-AD8DF140B819}" type="datetime1">
              <a:rPr lang="en-GB" smtClean="0"/>
              <a:t>16/01/2025</a:t>
            </a:fld>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r>
              <a:rPr lang="en-GB"/>
              <a:t>Footer goes here and can be edited via Insert &gt; Header &amp; Footer</a:t>
            </a:r>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Text Placeholder 7">
            <a:extLst>
              <a:ext uri="{FF2B5EF4-FFF2-40B4-BE49-F238E27FC236}">
                <a16:creationId xmlns:a16="http://schemas.microsoft.com/office/drawing/2014/main" id="{60787A0C-7E24-FD7E-8658-2553C0A0E218}"/>
              </a:ext>
            </a:extLst>
          </p:cNvPr>
          <p:cNvSpPr>
            <a:spLocks noGrp="1"/>
          </p:cNvSpPr>
          <p:nvPr>
            <p:ph type="body" sz="quarter" idx="13"/>
          </p:nvPr>
        </p:nvSpPr>
        <p:spPr>
          <a:xfrm>
            <a:off x="407988" y="800100"/>
            <a:ext cx="11376025" cy="395287"/>
          </a:xfrm>
        </p:spPr>
        <p:txBody>
          <a:bodyPr/>
          <a:lstStyle>
            <a:lvl1pPr>
              <a:defRPr sz="2400">
                <a:solidFill>
                  <a:schemeClr val="accent1"/>
                </a:solidFill>
              </a:defRPr>
            </a:lvl1pPr>
          </a:lstStyle>
          <a:p>
            <a:pPr lvl="0"/>
            <a:r>
              <a:rPr lang="en-US"/>
              <a:t>Click to edit Master text styles</a:t>
            </a:r>
          </a:p>
        </p:txBody>
      </p:sp>
      <p:sp>
        <p:nvSpPr>
          <p:cNvPr id="9" name="Content Placeholder 3">
            <a:extLst>
              <a:ext uri="{FF2B5EF4-FFF2-40B4-BE49-F238E27FC236}">
                <a16:creationId xmlns:a16="http://schemas.microsoft.com/office/drawing/2014/main" id="{442FE734-AFE0-B1F3-CC1B-3E3E2CF01EDC}"/>
              </a:ext>
            </a:extLst>
          </p:cNvPr>
          <p:cNvSpPr>
            <a:spLocks noGrp="1"/>
          </p:cNvSpPr>
          <p:nvPr>
            <p:ph sz="half" idx="14"/>
          </p:nvPr>
        </p:nvSpPr>
        <p:spPr>
          <a:xfrm>
            <a:off x="6312004" y="3428999"/>
            <a:ext cx="2520000" cy="2447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3">
            <a:extLst>
              <a:ext uri="{FF2B5EF4-FFF2-40B4-BE49-F238E27FC236}">
                <a16:creationId xmlns:a16="http://schemas.microsoft.com/office/drawing/2014/main" id="{FE114FC7-0CEF-78EA-81D5-13F904439817}"/>
              </a:ext>
            </a:extLst>
          </p:cNvPr>
          <p:cNvSpPr>
            <a:spLocks noGrp="1"/>
          </p:cNvSpPr>
          <p:nvPr>
            <p:ph sz="half" idx="15"/>
          </p:nvPr>
        </p:nvSpPr>
        <p:spPr>
          <a:xfrm>
            <a:off x="9264012" y="3439947"/>
            <a:ext cx="2520000" cy="2447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Picture Placeholder 11">
            <a:extLst>
              <a:ext uri="{FF2B5EF4-FFF2-40B4-BE49-F238E27FC236}">
                <a16:creationId xmlns:a16="http://schemas.microsoft.com/office/drawing/2014/main" id="{3D6E4806-EF51-7738-5081-35DBFB7F26B5}"/>
              </a:ext>
            </a:extLst>
          </p:cNvPr>
          <p:cNvSpPr>
            <a:spLocks noGrp="1"/>
          </p:cNvSpPr>
          <p:nvPr>
            <p:ph type="pic" sz="quarter" idx="16"/>
          </p:nvPr>
        </p:nvSpPr>
        <p:spPr>
          <a:xfrm>
            <a:off x="407988" y="1412875"/>
            <a:ext cx="2519362" cy="1670050"/>
          </a:xfrm>
          <a:solidFill>
            <a:schemeClr val="bg1">
              <a:lumMod val="85000"/>
            </a:schemeClr>
          </a:solidFill>
        </p:spPr>
        <p:txBody>
          <a:bodyPr/>
          <a:lstStyle/>
          <a:p>
            <a:r>
              <a:rPr lang="en-US"/>
              <a:t>Click icon to add picture</a:t>
            </a:r>
            <a:endParaRPr lang="en-GB"/>
          </a:p>
        </p:txBody>
      </p:sp>
      <p:sp>
        <p:nvSpPr>
          <p:cNvPr id="13" name="Picture Placeholder 11">
            <a:extLst>
              <a:ext uri="{FF2B5EF4-FFF2-40B4-BE49-F238E27FC236}">
                <a16:creationId xmlns:a16="http://schemas.microsoft.com/office/drawing/2014/main" id="{985B9A86-D016-E2F8-6DC8-3EC679C890CE}"/>
              </a:ext>
            </a:extLst>
          </p:cNvPr>
          <p:cNvSpPr>
            <a:spLocks noGrp="1"/>
          </p:cNvSpPr>
          <p:nvPr>
            <p:ph type="pic" sz="quarter" idx="17"/>
          </p:nvPr>
        </p:nvSpPr>
        <p:spPr>
          <a:xfrm>
            <a:off x="3359996" y="1412875"/>
            <a:ext cx="2519362" cy="1670050"/>
          </a:xfrm>
          <a:solidFill>
            <a:schemeClr val="bg1">
              <a:lumMod val="85000"/>
            </a:schemeClr>
          </a:solidFill>
        </p:spPr>
        <p:txBody>
          <a:bodyPr/>
          <a:lstStyle/>
          <a:p>
            <a:r>
              <a:rPr lang="en-US"/>
              <a:t>Click icon to add picture</a:t>
            </a:r>
            <a:endParaRPr lang="en-GB"/>
          </a:p>
        </p:txBody>
      </p:sp>
      <p:sp>
        <p:nvSpPr>
          <p:cNvPr id="14" name="Picture Placeholder 11">
            <a:extLst>
              <a:ext uri="{FF2B5EF4-FFF2-40B4-BE49-F238E27FC236}">
                <a16:creationId xmlns:a16="http://schemas.microsoft.com/office/drawing/2014/main" id="{A036BBBE-770C-5CC6-080F-DD0A384DE652}"/>
              </a:ext>
            </a:extLst>
          </p:cNvPr>
          <p:cNvSpPr>
            <a:spLocks noGrp="1"/>
          </p:cNvSpPr>
          <p:nvPr>
            <p:ph type="pic" sz="quarter" idx="18"/>
          </p:nvPr>
        </p:nvSpPr>
        <p:spPr>
          <a:xfrm>
            <a:off x="6312004" y="1412875"/>
            <a:ext cx="2519362" cy="1670050"/>
          </a:xfrm>
          <a:solidFill>
            <a:schemeClr val="bg1">
              <a:lumMod val="85000"/>
            </a:schemeClr>
          </a:solidFill>
        </p:spPr>
        <p:txBody>
          <a:bodyPr/>
          <a:lstStyle/>
          <a:p>
            <a:r>
              <a:rPr lang="en-US"/>
              <a:t>Click icon to add picture</a:t>
            </a:r>
            <a:endParaRPr lang="en-GB"/>
          </a:p>
        </p:txBody>
      </p:sp>
      <p:sp>
        <p:nvSpPr>
          <p:cNvPr id="15" name="Picture Placeholder 11">
            <a:extLst>
              <a:ext uri="{FF2B5EF4-FFF2-40B4-BE49-F238E27FC236}">
                <a16:creationId xmlns:a16="http://schemas.microsoft.com/office/drawing/2014/main" id="{855CEC3F-086A-C921-AB4B-5EBE1EABAD13}"/>
              </a:ext>
            </a:extLst>
          </p:cNvPr>
          <p:cNvSpPr>
            <a:spLocks noGrp="1"/>
          </p:cNvSpPr>
          <p:nvPr>
            <p:ph type="pic" sz="quarter" idx="19"/>
          </p:nvPr>
        </p:nvSpPr>
        <p:spPr>
          <a:xfrm>
            <a:off x="9264012" y="1412875"/>
            <a:ext cx="2519362" cy="1670050"/>
          </a:xfrm>
          <a:solidFill>
            <a:schemeClr val="bg1">
              <a:lumMod val="85000"/>
            </a:schemeClr>
          </a:solidFill>
        </p:spPr>
        <p:txBody>
          <a:bodyPr/>
          <a:lstStyle/>
          <a:p>
            <a:r>
              <a:rPr lang="en-US"/>
              <a:t>Click icon to add picture</a:t>
            </a:r>
            <a:endParaRPr lang="en-GB"/>
          </a:p>
        </p:txBody>
      </p:sp>
    </p:spTree>
    <p:extLst>
      <p:ext uri="{BB962C8B-B14F-4D97-AF65-F5344CB8AC3E}">
        <p14:creationId xmlns:p14="http://schemas.microsoft.com/office/powerpoint/2010/main" val="347303998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Imag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EC9216FF-057F-8EAE-8162-02FB4659A5D4}"/>
              </a:ext>
            </a:extLst>
          </p:cNvPr>
          <p:cNvSpPr>
            <a:spLocks noGrp="1"/>
          </p:cNvSpPr>
          <p:nvPr>
            <p:ph type="pic" sz="quarter" idx="14"/>
          </p:nvPr>
        </p:nvSpPr>
        <p:spPr>
          <a:xfrm>
            <a:off x="6096001" y="0"/>
            <a:ext cx="6096000" cy="6165850"/>
          </a:xfrm>
          <a:solidFill>
            <a:schemeClr val="bg1">
              <a:lumMod val="85000"/>
            </a:schemeClr>
          </a:solidFill>
        </p:spPr>
        <p:txBody>
          <a:bodyPr/>
          <a:lstStyle/>
          <a:p>
            <a:r>
              <a:rPr lang="en-US"/>
              <a:t>Click icon to add picture</a:t>
            </a:r>
            <a:endParaRPr lang="en-GB"/>
          </a:p>
        </p:txBody>
      </p:sp>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407988" y="404813"/>
            <a:ext cx="5383212" cy="395287"/>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407988" y="1412875"/>
            <a:ext cx="5383212" cy="4464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fld id="{5CEDCFC2-7F5D-4F7A-AD15-71F4C14E4B2F}" type="datetime1">
              <a:rPr lang="en-GB" smtClean="0"/>
              <a:t>16/01/2025</a:t>
            </a:fld>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r>
              <a:rPr lang="en-GB"/>
              <a:t>Footer goes here and can be edited via Insert &gt; Header &amp; Footer</a:t>
            </a:r>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Text Placeholder 7">
            <a:extLst>
              <a:ext uri="{FF2B5EF4-FFF2-40B4-BE49-F238E27FC236}">
                <a16:creationId xmlns:a16="http://schemas.microsoft.com/office/drawing/2014/main" id="{60787A0C-7E24-FD7E-8658-2553C0A0E218}"/>
              </a:ext>
            </a:extLst>
          </p:cNvPr>
          <p:cNvSpPr>
            <a:spLocks noGrp="1"/>
          </p:cNvSpPr>
          <p:nvPr>
            <p:ph type="body" sz="quarter" idx="13"/>
          </p:nvPr>
        </p:nvSpPr>
        <p:spPr>
          <a:xfrm>
            <a:off x="407989" y="800100"/>
            <a:ext cx="5383212" cy="395287"/>
          </a:xfrm>
        </p:spPr>
        <p:txBody>
          <a:bodyPr/>
          <a:lstStyle>
            <a:lvl1pPr>
              <a:defRPr sz="2400">
                <a:solidFill>
                  <a:schemeClr val="accent1"/>
                </a:solidFill>
              </a:defRPr>
            </a:lvl1pPr>
          </a:lstStyle>
          <a:p>
            <a:pPr lvl="0"/>
            <a:r>
              <a:rPr lang="en-US"/>
              <a:t>Click to edit Master text styles</a:t>
            </a:r>
          </a:p>
        </p:txBody>
      </p:sp>
    </p:spTree>
    <p:extLst>
      <p:ext uri="{BB962C8B-B14F-4D97-AF65-F5344CB8AC3E}">
        <p14:creationId xmlns:p14="http://schemas.microsoft.com/office/powerpoint/2010/main" val="50498672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Large Imag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EC9216FF-057F-8EAE-8162-02FB4659A5D4}"/>
              </a:ext>
            </a:extLst>
          </p:cNvPr>
          <p:cNvSpPr>
            <a:spLocks noGrp="1"/>
          </p:cNvSpPr>
          <p:nvPr>
            <p:ph type="pic" sz="quarter" idx="14"/>
          </p:nvPr>
        </p:nvSpPr>
        <p:spPr>
          <a:xfrm>
            <a:off x="4063200" y="0"/>
            <a:ext cx="8128800" cy="6165850"/>
          </a:xfrm>
          <a:solidFill>
            <a:schemeClr val="bg1">
              <a:lumMod val="85000"/>
            </a:schemeClr>
          </a:solidFill>
        </p:spPr>
        <p:txBody>
          <a:bodyPr/>
          <a:lstStyle/>
          <a:p>
            <a:r>
              <a:rPr lang="en-US"/>
              <a:t>Click icon to add picture</a:t>
            </a:r>
            <a:endParaRPr lang="en-GB"/>
          </a:p>
        </p:txBody>
      </p:sp>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407987" y="404813"/>
            <a:ext cx="3250800" cy="395287"/>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407987" y="1412875"/>
            <a:ext cx="3250800" cy="4464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fld id="{5CEDCFC2-7F5D-4F7A-AD15-71F4C14E4B2F}" type="datetime1">
              <a:rPr lang="en-GB" smtClean="0"/>
              <a:t>16/01/2025</a:t>
            </a:fld>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r>
              <a:rPr lang="en-GB"/>
              <a:t>Footer goes here and can be edited via Insert &gt; Header &amp; Footer</a:t>
            </a:r>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Text Placeholder 7">
            <a:extLst>
              <a:ext uri="{FF2B5EF4-FFF2-40B4-BE49-F238E27FC236}">
                <a16:creationId xmlns:a16="http://schemas.microsoft.com/office/drawing/2014/main" id="{60787A0C-7E24-FD7E-8658-2553C0A0E218}"/>
              </a:ext>
            </a:extLst>
          </p:cNvPr>
          <p:cNvSpPr>
            <a:spLocks noGrp="1"/>
          </p:cNvSpPr>
          <p:nvPr>
            <p:ph type="body" sz="quarter" idx="13"/>
          </p:nvPr>
        </p:nvSpPr>
        <p:spPr>
          <a:xfrm>
            <a:off x="407988" y="800100"/>
            <a:ext cx="3250800" cy="395287"/>
          </a:xfrm>
        </p:spPr>
        <p:txBody>
          <a:bodyPr/>
          <a:lstStyle>
            <a:lvl1pPr>
              <a:defRPr sz="2400">
                <a:solidFill>
                  <a:schemeClr val="accent1"/>
                </a:solidFill>
              </a:defRPr>
            </a:lvl1pPr>
          </a:lstStyle>
          <a:p>
            <a:pPr lvl="0"/>
            <a:r>
              <a:rPr lang="en-US"/>
              <a:t>Click to edit Master text styles</a:t>
            </a:r>
          </a:p>
        </p:txBody>
      </p:sp>
    </p:spTree>
    <p:extLst>
      <p:ext uri="{BB962C8B-B14F-4D97-AF65-F5344CB8AC3E}">
        <p14:creationId xmlns:p14="http://schemas.microsoft.com/office/powerpoint/2010/main" val="1156648814"/>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4F09139-C580-AE75-48A4-4E521138A19D}"/>
              </a:ext>
            </a:extLst>
          </p:cNvPr>
          <p:cNvSpPr/>
          <p:nvPr userDrawn="1"/>
        </p:nvSpPr>
        <p:spPr>
          <a:xfrm>
            <a:off x="0" y="6165850"/>
            <a:ext cx="12192000" cy="6921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solidFill>
                <a:schemeClr val="bg1"/>
              </a:solidFill>
            </a:endParaRPr>
          </a:p>
        </p:txBody>
      </p:sp>
      <p:sp>
        <p:nvSpPr>
          <p:cNvPr id="2" name="Title Placeholder 1">
            <a:extLst>
              <a:ext uri="{FF2B5EF4-FFF2-40B4-BE49-F238E27FC236}">
                <a16:creationId xmlns:a16="http://schemas.microsoft.com/office/drawing/2014/main" id="{B00F4440-CEDC-0D92-E0D5-5C1E3B59B1DA}"/>
              </a:ext>
            </a:extLst>
          </p:cNvPr>
          <p:cNvSpPr>
            <a:spLocks noGrp="1"/>
          </p:cNvSpPr>
          <p:nvPr>
            <p:ph type="title"/>
          </p:nvPr>
        </p:nvSpPr>
        <p:spPr>
          <a:xfrm>
            <a:off x="407987" y="404813"/>
            <a:ext cx="11376025" cy="395287"/>
          </a:xfrm>
          <a:prstGeom prst="rect">
            <a:avLst/>
          </a:prstGeom>
        </p:spPr>
        <p:txBody>
          <a:bodyPr vert="horz" lIns="0" tIns="0" rIns="0" bIns="0" rtlCol="0" anchor="t">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BCA021F-8558-9528-DA3D-486CCDBEB58F}"/>
              </a:ext>
            </a:extLst>
          </p:cNvPr>
          <p:cNvSpPr>
            <a:spLocks noGrp="1"/>
          </p:cNvSpPr>
          <p:nvPr>
            <p:ph type="body" idx="1"/>
          </p:nvPr>
        </p:nvSpPr>
        <p:spPr>
          <a:xfrm>
            <a:off x="407986" y="1412876"/>
            <a:ext cx="11376025" cy="446405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1CD1A8F0-AC4B-E4A0-94D0-99C4BFD973A7}"/>
              </a:ext>
            </a:extLst>
          </p:cNvPr>
          <p:cNvSpPr>
            <a:spLocks noGrp="1"/>
          </p:cNvSpPr>
          <p:nvPr>
            <p:ph type="dt" sz="half" idx="2"/>
          </p:nvPr>
        </p:nvSpPr>
        <p:spPr>
          <a:xfrm>
            <a:off x="2184071" y="6426366"/>
            <a:ext cx="2743200" cy="210705"/>
          </a:xfrm>
          <a:prstGeom prst="rect">
            <a:avLst/>
          </a:prstGeom>
        </p:spPr>
        <p:txBody>
          <a:bodyPr vert="horz" lIns="0" tIns="0" rIns="0" bIns="0" rtlCol="0" anchor="ctr">
            <a:noAutofit/>
          </a:bodyPr>
          <a:lstStyle>
            <a:lvl1pPr algn="l">
              <a:defRPr sz="1000">
                <a:solidFill>
                  <a:schemeClr val="bg1"/>
                </a:solidFill>
              </a:defRPr>
            </a:lvl1pPr>
          </a:lstStyle>
          <a:p>
            <a:fld id="{4C6A154D-2809-45D7-887E-16DFBA4E61E2}" type="datetime1">
              <a:rPr lang="en-GB" smtClean="0"/>
              <a:pPr/>
              <a:t>16/01/2025</a:t>
            </a:fld>
            <a:endParaRPr lang="en-GB"/>
          </a:p>
        </p:txBody>
      </p:sp>
      <p:sp>
        <p:nvSpPr>
          <p:cNvPr id="5" name="Footer Placeholder 4">
            <a:extLst>
              <a:ext uri="{FF2B5EF4-FFF2-40B4-BE49-F238E27FC236}">
                <a16:creationId xmlns:a16="http://schemas.microsoft.com/office/drawing/2014/main" id="{5EC0FC7A-298A-77A0-6596-56B0B3FD8C37}"/>
              </a:ext>
            </a:extLst>
          </p:cNvPr>
          <p:cNvSpPr>
            <a:spLocks noGrp="1"/>
          </p:cNvSpPr>
          <p:nvPr>
            <p:ph type="ftr" sz="quarter" idx="3"/>
          </p:nvPr>
        </p:nvSpPr>
        <p:spPr>
          <a:xfrm>
            <a:off x="6096000" y="6426366"/>
            <a:ext cx="5244441" cy="210705"/>
          </a:xfrm>
          <a:prstGeom prst="rect">
            <a:avLst/>
          </a:prstGeom>
        </p:spPr>
        <p:txBody>
          <a:bodyPr vert="horz" lIns="0" tIns="0" rIns="0" bIns="0" rtlCol="0" anchor="ctr">
            <a:noAutofit/>
          </a:bodyPr>
          <a:lstStyle>
            <a:lvl1pPr algn="r">
              <a:defRPr sz="1000">
                <a:solidFill>
                  <a:schemeClr val="bg1"/>
                </a:solidFill>
              </a:defRPr>
            </a:lvl1pPr>
          </a:lstStyle>
          <a:p>
            <a:r>
              <a:rPr lang="en-GB"/>
              <a:t>Footer goes here and can be edited via Insert &gt; Header &amp; Footer</a:t>
            </a:r>
            <a:endParaRPr lang="en-GB" dirty="0"/>
          </a:p>
        </p:txBody>
      </p:sp>
      <p:sp>
        <p:nvSpPr>
          <p:cNvPr id="6" name="Slide Number Placeholder 5">
            <a:extLst>
              <a:ext uri="{FF2B5EF4-FFF2-40B4-BE49-F238E27FC236}">
                <a16:creationId xmlns:a16="http://schemas.microsoft.com/office/drawing/2014/main" id="{B4517C40-7EB7-0CFD-6F6C-54AE57DE17D5}"/>
              </a:ext>
            </a:extLst>
          </p:cNvPr>
          <p:cNvSpPr>
            <a:spLocks noGrp="1"/>
          </p:cNvSpPr>
          <p:nvPr>
            <p:ph type="sldNum" sz="quarter" idx="4"/>
          </p:nvPr>
        </p:nvSpPr>
        <p:spPr>
          <a:xfrm>
            <a:off x="11360727" y="6426365"/>
            <a:ext cx="423286" cy="210707"/>
          </a:xfrm>
          <a:prstGeom prst="rect">
            <a:avLst/>
          </a:prstGeom>
        </p:spPr>
        <p:txBody>
          <a:bodyPr vert="horz" lIns="0" tIns="0" rIns="0" bIns="0" rtlCol="0" anchor="ctr">
            <a:noAutofit/>
          </a:bodyPr>
          <a:lstStyle>
            <a:lvl1pPr algn="r">
              <a:defRPr sz="1000" b="0">
                <a:solidFill>
                  <a:schemeClr val="bg1"/>
                </a:solidFill>
              </a:defRPr>
            </a:lvl1pPr>
          </a:lstStyle>
          <a:p>
            <a:fld id="{CBA53E11-492D-48B3-9F9B-09541CA2A39A}" type="slidenum">
              <a:rPr lang="en-GB" smtClean="0"/>
              <a:pPr/>
              <a:t>‹#›</a:t>
            </a:fld>
            <a:endParaRPr lang="en-GB"/>
          </a:p>
        </p:txBody>
      </p:sp>
      <p:pic>
        <p:nvPicPr>
          <p:cNvPr id="9" name="Picture 8">
            <a:extLst>
              <a:ext uri="{FF2B5EF4-FFF2-40B4-BE49-F238E27FC236}">
                <a16:creationId xmlns:a16="http://schemas.microsoft.com/office/drawing/2014/main" id="{216FB66D-A015-9D16-4086-D0039EAD0D65}"/>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407988" y="6367925"/>
            <a:ext cx="1499125" cy="288000"/>
          </a:xfrm>
          <a:prstGeom prst="rect">
            <a:avLst/>
          </a:prstGeom>
        </p:spPr>
      </p:pic>
    </p:spTree>
    <p:extLst>
      <p:ext uri="{BB962C8B-B14F-4D97-AF65-F5344CB8AC3E}">
        <p14:creationId xmlns:p14="http://schemas.microsoft.com/office/powerpoint/2010/main" val="1145082161"/>
      </p:ext>
    </p:extLst>
  </p:cSld>
  <p:clrMap bg1="lt1" tx1="dk1" bg2="lt2" tx2="dk2" accent1="accent1" accent2="accent2" accent3="accent3" accent4="accent4" accent5="accent5" accent6="accent6" hlink="hlink" folHlink="folHlink"/>
  <p:sldLayoutIdLst>
    <p:sldLayoutId id="2147483656" r:id="rId1"/>
    <p:sldLayoutId id="2147483649" r:id="rId2"/>
    <p:sldLayoutId id="2147483665" r:id="rId3"/>
    <p:sldLayoutId id="2147483650" r:id="rId4"/>
    <p:sldLayoutId id="2147483652" r:id="rId5"/>
    <p:sldLayoutId id="2147483657" r:id="rId6"/>
    <p:sldLayoutId id="2147483662" r:id="rId7"/>
    <p:sldLayoutId id="2147483663" r:id="rId8"/>
    <p:sldLayoutId id="2147483658" r:id="rId9"/>
    <p:sldLayoutId id="2147483664" r:id="rId10"/>
    <p:sldLayoutId id="2147483660" r:id="rId11"/>
    <p:sldLayoutId id="2147483651" r:id="rId12"/>
    <p:sldLayoutId id="2147483659" r:id="rId13"/>
    <p:sldLayoutId id="2147483654" r:id="rId14"/>
    <p:sldLayoutId id="2147483655" r:id="rId15"/>
  </p:sldLayoutIdLst>
  <p:transition>
    <p:fade/>
  </p:transition>
  <p:hf hdr="0" dt="0"/>
  <p:txStyles>
    <p:title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1400" kern="1200">
          <a:solidFill>
            <a:schemeClr val="tx2"/>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b="0" kern="1200">
          <a:solidFill>
            <a:schemeClr val="accent1"/>
          </a:solidFill>
          <a:latin typeface="Poppins SemiBold" panose="00000700000000000000" pitchFamily="2" charset="0"/>
          <a:ea typeface="+mn-ea"/>
          <a:cs typeface="Poppins SemiBold" panose="00000700000000000000" pitchFamily="2" charset="0"/>
        </a:defRPr>
      </a:lvl2pPr>
      <a:lvl3pPr marL="0" indent="0" algn="l" defTabSz="914400" rtl="0" eaLnBrk="1" latinLnBrk="0" hangingPunct="1">
        <a:lnSpc>
          <a:spcPct val="100000"/>
        </a:lnSpc>
        <a:spcBef>
          <a:spcPts val="1200"/>
        </a:spcBef>
        <a:spcAft>
          <a:spcPts val="1200"/>
        </a:spcAft>
        <a:buFont typeface="Arial" panose="020B0604020202020204" pitchFamily="34" charset="0"/>
        <a:buNone/>
        <a:defRPr sz="2000" b="1" kern="1200">
          <a:solidFill>
            <a:schemeClr val="tx2"/>
          </a:solidFill>
          <a:latin typeface="+mj-lt"/>
          <a:ea typeface="+mn-ea"/>
          <a:cs typeface="+mn-cs"/>
        </a:defRPr>
      </a:lvl3pPr>
      <a:lvl4pPr marL="360000" indent="-360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4pPr>
      <a:lvl5pPr marL="720000" indent="-360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257" userDrawn="1">
          <p15:clr>
            <a:srgbClr val="F26B43"/>
          </p15:clr>
        </p15:guide>
        <p15:guide id="4" pos="7423" userDrawn="1">
          <p15:clr>
            <a:srgbClr val="F26B43"/>
          </p15:clr>
        </p15:guide>
        <p15:guide id="5" orient="horz" pos="255" userDrawn="1">
          <p15:clr>
            <a:srgbClr val="F26B43"/>
          </p15:clr>
        </p15:guide>
        <p15:guide id="6" orient="horz" pos="3884" userDrawn="1">
          <p15:clr>
            <a:srgbClr val="F26B43"/>
          </p15:clr>
        </p15:guide>
        <p15:guide id="7" orient="horz" pos="3702" userDrawn="1">
          <p15:clr>
            <a:srgbClr val="F26B43"/>
          </p15:clr>
        </p15:guide>
        <p15:guide id="8" orient="horz" pos="89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7D72B5-367D-C36C-1A44-38453657692E}"/>
              </a:ext>
            </a:extLst>
          </p:cNvPr>
          <p:cNvSpPr/>
          <p:nvPr/>
        </p:nvSpPr>
        <p:spPr>
          <a:xfrm>
            <a:off x="0" y="0"/>
            <a:ext cx="12192000" cy="831760"/>
          </a:xfrm>
          <a:prstGeom prst="rect">
            <a:avLst/>
          </a:prstGeom>
          <a:solidFill>
            <a:srgbClr val="161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bg1"/>
              </a:solidFill>
            </a:endParaRPr>
          </a:p>
        </p:txBody>
      </p:sp>
      <p:sp>
        <p:nvSpPr>
          <p:cNvPr id="3" name="Content Placeholder 2">
            <a:extLst>
              <a:ext uri="{FF2B5EF4-FFF2-40B4-BE49-F238E27FC236}">
                <a16:creationId xmlns:a16="http://schemas.microsoft.com/office/drawing/2014/main" id="{FB88E34C-77D2-B23C-E44D-68DE0AAA388D}"/>
              </a:ext>
            </a:extLst>
          </p:cNvPr>
          <p:cNvSpPr>
            <a:spLocks noGrp="1"/>
          </p:cNvSpPr>
          <p:nvPr>
            <p:ph idx="1"/>
          </p:nvPr>
        </p:nvSpPr>
        <p:spPr>
          <a:xfrm>
            <a:off x="198124" y="908673"/>
            <a:ext cx="6165395" cy="4464050"/>
          </a:xfrm>
        </p:spPr>
        <p:txBody>
          <a:bodyPr/>
          <a:lstStyle/>
          <a:p>
            <a:pPr marL="0" indent="0">
              <a:buNone/>
            </a:pPr>
            <a:endParaRPr lang="en-GB" sz="1050" dirty="0">
              <a:solidFill>
                <a:srgbClr val="161B4F"/>
              </a:solidFill>
              <a:latin typeface="Trebuchet MS" panose="020B0603020202020204" pitchFamily="34" charset="0"/>
            </a:endParaRPr>
          </a:p>
          <a:p>
            <a:pPr marL="0" indent="0">
              <a:buNone/>
            </a:pPr>
            <a:endParaRPr lang="en-GB" sz="1050" dirty="0">
              <a:solidFill>
                <a:srgbClr val="161B4F"/>
              </a:solidFill>
              <a:latin typeface="Trebuchet MS" panose="020B0603020202020204" pitchFamily="34" charset="0"/>
            </a:endParaRPr>
          </a:p>
          <a:p>
            <a:pPr marL="0" indent="0">
              <a:buNone/>
            </a:pPr>
            <a:r>
              <a:rPr lang="en-GB" sz="1050" b="0" i="0" u="none" strike="noStrike" baseline="0" dirty="0">
                <a:solidFill>
                  <a:srgbClr val="161B4F"/>
                </a:solidFill>
                <a:latin typeface="+mj-lt"/>
              </a:rPr>
              <a:t>Together we will value, sustain, and recover our region by stabilising and empowering our membership, strengthening our brand, and expanding external relationships. Ensuring fun, adventure and opportunity for our members today, tomorrow and in the future.</a:t>
            </a:r>
            <a:endParaRPr lang="en-GB" sz="1050" dirty="0">
              <a:solidFill>
                <a:srgbClr val="161B4F"/>
              </a:solidFill>
              <a:latin typeface="+mj-lt"/>
            </a:endParaRPr>
          </a:p>
        </p:txBody>
      </p:sp>
      <p:sp>
        <p:nvSpPr>
          <p:cNvPr id="5" name="Slide Number Placeholder 4">
            <a:extLst>
              <a:ext uri="{FF2B5EF4-FFF2-40B4-BE49-F238E27FC236}">
                <a16:creationId xmlns:a16="http://schemas.microsoft.com/office/drawing/2014/main" id="{69EF5624-4D40-AC50-B9CF-563123D5F1EB}"/>
              </a:ext>
            </a:extLst>
          </p:cNvPr>
          <p:cNvSpPr>
            <a:spLocks noGrp="1"/>
          </p:cNvSpPr>
          <p:nvPr>
            <p:ph type="sldNum" sz="quarter" idx="12"/>
          </p:nvPr>
        </p:nvSpPr>
        <p:spPr/>
        <p:txBody>
          <a:bodyPr/>
          <a:lstStyle/>
          <a:p>
            <a:fld id="{CBA53E11-492D-48B3-9F9B-09541CA2A39A}" type="slidenum">
              <a:rPr lang="en-GB" smtClean="0"/>
              <a:t>1</a:t>
            </a:fld>
            <a:endParaRPr lang="en-GB"/>
          </a:p>
        </p:txBody>
      </p:sp>
      <p:sp>
        <p:nvSpPr>
          <p:cNvPr id="12" name="TextBox 11">
            <a:extLst>
              <a:ext uri="{FF2B5EF4-FFF2-40B4-BE49-F238E27FC236}">
                <a16:creationId xmlns:a16="http://schemas.microsoft.com/office/drawing/2014/main" id="{1E520676-042D-BB37-ABCC-A5F369630D13}"/>
              </a:ext>
            </a:extLst>
          </p:cNvPr>
          <p:cNvSpPr txBox="1"/>
          <p:nvPr/>
        </p:nvSpPr>
        <p:spPr>
          <a:xfrm>
            <a:off x="1974078" y="6409273"/>
            <a:ext cx="1683521" cy="307721"/>
          </a:xfrm>
          <a:prstGeom prst="rect">
            <a:avLst/>
          </a:prstGeom>
          <a:noFill/>
        </p:spPr>
        <p:txBody>
          <a:bodyPr wrap="square" lIns="0" tIns="0" rIns="0" bIns="0" rtlCol="0">
            <a:noAutofit/>
          </a:bodyPr>
          <a:lstStyle/>
          <a:p>
            <a:pPr algn="l"/>
            <a:r>
              <a:rPr lang="en-GB" sz="1600" b="1" dirty="0">
                <a:solidFill>
                  <a:schemeClr val="bg1"/>
                </a:solidFill>
              </a:rPr>
              <a:t>Anglia</a:t>
            </a:r>
          </a:p>
        </p:txBody>
      </p:sp>
      <p:sp>
        <p:nvSpPr>
          <p:cNvPr id="17" name="Content Placeholder 2">
            <a:extLst>
              <a:ext uri="{FF2B5EF4-FFF2-40B4-BE49-F238E27FC236}">
                <a16:creationId xmlns:a16="http://schemas.microsoft.com/office/drawing/2014/main" id="{D4107803-61BB-3D73-5BCD-542BE0FE7403}"/>
              </a:ext>
            </a:extLst>
          </p:cNvPr>
          <p:cNvSpPr txBox="1">
            <a:spLocks/>
          </p:cNvSpPr>
          <p:nvPr/>
        </p:nvSpPr>
        <p:spPr>
          <a:xfrm>
            <a:off x="262567" y="2090337"/>
            <a:ext cx="6539885" cy="4464050"/>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600"/>
              </a:spcAft>
              <a:buFont typeface="Arial" panose="020B0604020202020204" pitchFamily="34" charset="0"/>
              <a:buNone/>
              <a:defRPr sz="1400" kern="1200">
                <a:solidFill>
                  <a:schemeClr val="tx2"/>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b="0" kern="1200">
                <a:solidFill>
                  <a:schemeClr val="accent1"/>
                </a:solidFill>
                <a:latin typeface="Poppins SemiBold" panose="00000700000000000000" pitchFamily="2" charset="0"/>
                <a:ea typeface="+mn-ea"/>
                <a:cs typeface="Poppins SemiBold" panose="00000700000000000000" pitchFamily="2" charset="0"/>
              </a:defRPr>
            </a:lvl2pPr>
            <a:lvl3pPr marL="0" indent="0" algn="l" defTabSz="914400" rtl="0" eaLnBrk="1" latinLnBrk="0" hangingPunct="1">
              <a:lnSpc>
                <a:spcPct val="100000"/>
              </a:lnSpc>
              <a:spcBef>
                <a:spcPts val="1200"/>
              </a:spcBef>
              <a:spcAft>
                <a:spcPts val="1200"/>
              </a:spcAft>
              <a:buFont typeface="Arial" panose="020B0604020202020204" pitchFamily="34" charset="0"/>
              <a:buNone/>
              <a:defRPr sz="2000" b="1" kern="1200">
                <a:solidFill>
                  <a:schemeClr val="tx2"/>
                </a:solidFill>
                <a:latin typeface="+mj-lt"/>
                <a:ea typeface="+mn-ea"/>
                <a:cs typeface="+mn-cs"/>
              </a:defRPr>
            </a:lvl3pPr>
            <a:lvl4pPr marL="360000" indent="-360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4pPr>
            <a:lvl5pPr marL="720000" indent="-36000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100" b="1" dirty="0">
                <a:solidFill>
                  <a:srgbClr val="161B4F"/>
                </a:solidFill>
                <a:latin typeface="+mj-lt"/>
              </a:rPr>
              <a:t>Key objectives:</a:t>
            </a:r>
          </a:p>
          <a:p>
            <a:pPr marL="171450" indent="-171450">
              <a:buFont typeface="Arial" panose="020B0604020202020204" pitchFamily="34" charset="0"/>
              <a:buChar char="•"/>
            </a:pPr>
            <a:r>
              <a:rPr lang="en-GB" sz="1100" dirty="0">
                <a:solidFill>
                  <a:srgbClr val="161B4F"/>
                </a:solidFill>
                <a:latin typeface="+mj-lt"/>
              </a:rPr>
              <a:t>Support our volunteers to create exceptional experiences for girls and themselves.</a:t>
            </a:r>
          </a:p>
          <a:p>
            <a:pPr marL="171450" indent="-171450">
              <a:buFont typeface="Arial" panose="020B0604020202020204" pitchFamily="34" charset="0"/>
              <a:buChar char="•"/>
            </a:pPr>
            <a:r>
              <a:rPr lang="en-GB" sz="1100" dirty="0">
                <a:solidFill>
                  <a:srgbClr val="161B4F"/>
                </a:solidFill>
                <a:latin typeface="+mj-lt"/>
              </a:rPr>
              <a:t>Trustees will ensure the charity supports and encourages our volunteer and staff teams.</a:t>
            </a:r>
          </a:p>
          <a:p>
            <a:pPr marL="171450" indent="-171450">
              <a:buFont typeface="Arial" panose="020B0604020202020204" pitchFamily="34" charset="0"/>
              <a:buChar char="•"/>
            </a:pPr>
            <a:r>
              <a:rPr lang="en-GB" sz="1100" dirty="0">
                <a:solidFill>
                  <a:srgbClr val="161B4F"/>
                </a:solidFill>
                <a:latin typeface="+mj-lt"/>
              </a:rPr>
              <a:t>Together we will strengthen our brand and external reach.</a:t>
            </a:r>
          </a:p>
          <a:p>
            <a:pPr marL="171450" indent="-171450">
              <a:buFont typeface="Arial" panose="020B0604020202020204" pitchFamily="34" charset="0"/>
              <a:buChar char="•"/>
            </a:pPr>
            <a:r>
              <a:rPr lang="en-GB" sz="1100" dirty="0">
                <a:solidFill>
                  <a:srgbClr val="161B4F"/>
                </a:solidFill>
                <a:latin typeface="+mj-lt"/>
              </a:rPr>
              <a:t>Trustees will lead the region recovery plan following the pandemic.</a:t>
            </a:r>
          </a:p>
          <a:p>
            <a:pPr marL="171450" indent="-171450">
              <a:buFont typeface="Arial" panose="020B0604020202020204" pitchFamily="34" charset="0"/>
              <a:buChar char="•"/>
            </a:pPr>
            <a:r>
              <a:rPr lang="en-GB" sz="1100" dirty="0">
                <a:solidFill>
                  <a:srgbClr val="161B4F"/>
                </a:solidFill>
                <a:latin typeface="+mj-lt"/>
              </a:rPr>
              <a:t>Together we will grow more great guiding.</a:t>
            </a:r>
          </a:p>
          <a:p>
            <a:pPr marL="171450" indent="-171450">
              <a:buFont typeface="Arial" panose="020B0604020202020204" pitchFamily="34" charset="0"/>
              <a:buChar char="•"/>
            </a:pPr>
            <a:r>
              <a:rPr lang="en-GB" sz="1100" dirty="0">
                <a:solidFill>
                  <a:srgbClr val="161B4F"/>
                </a:solidFill>
                <a:latin typeface="+mj-lt"/>
              </a:rPr>
              <a:t>We will work as one team across our region to ensure our charity is sustainable.</a:t>
            </a:r>
          </a:p>
          <a:p>
            <a:endParaRPr lang="en-GB" sz="1100" dirty="0">
              <a:solidFill>
                <a:srgbClr val="161B4F"/>
              </a:solidFill>
            </a:endParaRPr>
          </a:p>
        </p:txBody>
      </p:sp>
      <p:sp>
        <p:nvSpPr>
          <p:cNvPr id="18" name="Title 1">
            <a:extLst>
              <a:ext uri="{FF2B5EF4-FFF2-40B4-BE49-F238E27FC236}">
                <a16:creationId xmlns:a16="http://schemas.microsoft.com/office/drawing/2014/main" id="{17C6FA87-FC42-9A09-377A-E64BF5011BEA}"/>
              </a:ext>
            </a:extLst>
          </p:cNvPr>
          <p:cNvSpPr txBox="1">
            <a:spLocks/>
          </p:cNvSpPr>
          <p:nvPr/>
        </p:nvSpPr>
        <p:spPr>
          <a:xfrm>
            <a:off x="160845" y="235009"/>
            <a:ext cx="7282542" cy="2008414"/>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pPr algn="ctr"/>
            <a:r>
              <a:rPr lang="en-GB" dirty="0">
                <a:solidFill>
                  <a:schemeClr val="bg1"/>
                </a:solidFill>
              </a:rPr>
              <a:t>Together We Inspire Strategy 2021-2026</a:t>
            </a:r>
          </a:p>
        </p:txBody>
      </p:sp>
      <p:pic>
        <p:nvPicPr>
          <p:cNvPr id="4" name="Picture 3" descr="A hand holding a tree&#10;&#10;Description automatically generated">
            <a:extLst>
              <a:ext uri="{FF2B5EF4-FFF2-40B4-BE49-F238E27FC236}">
                <a16:creationId xmlns:a16="http://schemas.microsoft.com/office/drawing/2014/main" id="{9F351C21-62FB-9386-EFFC-311EF7CB18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7770" y="289654"/>
            <a:ext cx="5548261" cy="5548261"/>
          </a:xfrm>
          <a:prstGeom prst="rect">
            <a:avLst/>
          </a:prstGeom>
        </p:spPr>
      </p:pic>
    </p:spTree>
    <p:extLst>
      <p:ext uri="{BB962C8B-B14F-4D97-AF65-F5344CB8AC3E}">
        <p14:creationId xmlns:p14="http://schemas.microsoft.com/office/powerpoint/2010/main" val="173412603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F405F2A-277D-8315-723D-94974D14674A}"/>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9094F101-1AA4-74C8-AC6B-4556ED75FD64}"/>
              </a:ext>
            </a:extLst>
          </p:cNvPr>
          <p:cNvSpPr/>
          <p:nvPr/>
        </p:nvSpPr>
        <p:spPr>
          <a:xfrm>
            <a:off x="0" y="0"/>
            <a:ext cx="12192000" cy="831760"/>
          </a:xfrm>
          <a:prstGeom prst="rect">
            <a:avLst/>
          </a:prstGeom>
          <a:solidFill>
            <a:srgbClr val="161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bg1"/>
              </a:solidFill>
            </a:endParaRPr>
          </a:p>
        </p:txBody>
      </p:sp>
      <p:sp>
        <p:nvSpPr>
          <p:cNvPr id="3" name="Content Placeholder 2">
            <a:extLst>
              <a:ext uri="{FF2B5EF4-FFF2-40B4-BE49-F238E27FC236}">
                <a16:creationId xmlns:a16="http://schemas.microsoft.com/office/drawing/2014/main" id="{10F74DBE-35CE-D388-A60F-3B3E67BF00E5}"/>
              </a:ext>
            </a:extLst>
          </p:cNvPr>
          <p:cNvSpPr>
            <a:spLocks noGrp="1"/>
          </p:cNvSpPr>
          <p:nvPr>
            <p:ph idx="1"/>
          </p:nvPr>
        </p:nvSpPr>
        <p:spPr>
          <a:xfrm>
            <a:off x="288206" y="1036856"/>
            <a:ext cx="6539885" cy="4464050"/>
          </a:xfrm>
        </p:spPr>
        <p:txBody>
          <a:bodyPr/>
          <a:lstStyle/>
          <a:p>
            <a:pPr marL="0" indent="0">
              <a:buNone/>
            </a:pPr>
            <a:r>
              <a:rPr lang="en-GB" sz="1100" b="1" i="0" u="none" strike="noStrike" baseline="0" dirty="0">
                <a:solidFill>
                  <a:srgbClr val="161B4F"/>
                </a:solidFill>
                <a:latin typeface="+mj-lt"/>
              </a:rPr>
              <a:t>Strategic priorities </a:t>
            </a:r>
            <a:endParaRPr lang="en-GB" sz="1100" b="0" i="0" u="none" strike="noStrike" baseline="0" dirty="0">
              <a:solidFill>
                <a:srgbClr val="161B4F"/>
              </a:solidFill>
              <a:latin typeface="+mj-lt"/>
            </a:endParaRPr>
          </a:p>
          <a:p>
            <a:pPr marL="0" indent="0">
              <a:buNone/>
            </a:pPr>
            <a:r>
              <a:rPr lang="en-GB" sz="1050" b="0" i="0" u="none" strike="noStrike" baseline="0" dirty="0">
                <a:solidFill>
                  <a:srgbClr val="161B4F"/>
                </a:solidFill>
                <a:latin typeface="+mj-lt"/>
              </a:rPr>
              <a:t>We want every member of Girlguiding Anglia to feel valued and have a sense of belonging to the region. We will do this by focusing on four key areas:</a:t>
            </a:r>
          </a:p>
          <a:p>
            <a:pPr marL="0" indent="0">
              <a:buNone/>
            </a:pPr>
            <a:r>
              <a:rPr lang="en-GB" sz="1050" b="1" i="0" u="none" strike="noStrike" baseline="0" dirty="0">
                <a:solidFill>
                  <a:srgbClr val="161B4F"/>
                </a:solidFill>
                <a:latin typeface="+mj-lt"/>
              </a:rPr>
              <a:t>Members’ experiences </a:t>
            </a:r>
            <a:endParaRPr lang="en-GB" sz="1050" b="0" i="0" u="none" strike="noStrike" baseline="0" dirty="0">
              <a:solidFill>
                <a:srgbClr val="161B4F"/>
              </a:solidFill>
              <a:latin typeface="+mj-lt"/>
            </a:endParaRPr>
          </a:p>
          <a:p>
            <a:r>
              <a:rPr lang="en-GB" sz="1050" b="0" i="0" u="none" strike="noStrike" baseline="0" dirty="0">
                <a:solidFill>
                  <a:srgbClr val="161B4F"/>
                </a:solidFill>
                <a:latin typeface="+mj-lt"/>
              </a:rPr>
              <a:t>Ensuring our members have a positive experience, one </a:t>
            </a:r>
            <a:r>
              <a:rPr lang="en-GB" sz="1050" dirty="0">
                <a:solidFill>
                  <a:srgbClr val="161B4F"/>
                </a:solidFill>
                <a:latin typeface="+mj-lt"/>
              </a:rPr>
              <a:t>where</a:t>
            </a:r>
            <a:r>
              <a:rPr lang="en-GB" sz="1050" b="0" i="0" u="none" strike="noStrike" baseline="0" dirty="0">
                <a:solidFill>
                  <a:srgbClr val="161B4F"/>
                </a:solidFill>
                <a:latin typeface="+mj-lt"/>
              </a:rPr>
              <a:t> they feel valued, supported, and have opportunities to develop. </a:t>
            </a:r>
          </a:p>
          <a:p>
            <a:pPr marL="0" indent="0">
              <a:buNone/>
            </a:pPr>
            <a:r>
              <a:rPr lang="en-GB" sz="1050" b="1" i="0" u="none" strike="noStrike" baseline="0" dirty="0">
                <a:solidFill>
                  <a:srgbClr val="161B4F"/>
                </a:solidFill>
                <a:latin typeface="+mj-lt"/>
              </a:rPr>
              <a:t>Members voices </a:t>
            </a:r>
            <a:endParaRPr lang="en-GB" sz="1050" b="0" i="0" u="none" strike="noStrike" baseline="0" dirty="0">
              <a:solidFill>
                <a:srgbClr val="161B4F"/>
              </a:solidFill>
              <a:latin typeface="+mj-lt"/>
            </a:endParaRPr>
          </a:p>
          <a:p>
            <a:r>
              <a:rPr lang="en-GB" sz="1050" b="0" i="0" u="none" strike="noStrike" baseline="0" dirty="0">
                <a:solidFill>
                  <a:srgbClr val="161B4F"/>
                </a:solidFill>
                <a:latin typeface="+mj-lt"/>
              </a:rPr>
              <a:t>Engage with all members, gathering their ideas to influence future direction and shape our vision for the future. </a:t>
            </a:r>
          </a:p>
          <a:p>
            <a:r>
              <a:rPr lang="en-GB" sz="1050" dirty="0">
                <a:solidFill>
                  <a:srgbClr val="161B4F"/>
                </a:solidFill>
                <a:latin typeface="+mj-lt"/>
              </a:rPr>
              <a:t>H</a:t>
            </a:r>
            <a:r>
              <a:rPr lang="en-GB" sz="1050" b="0" i="0" u="none" strike="noStrike" baseline="0" dirty="0">
                <a:solidFill>
                  <a:srgbClr val="161B4F"/>
                </a:solidFill>
                <a:latin typeface="+mj-lt"/>
              </a:rPr>
              <a:t>elp girls and young women find their voice and build skills and confidence - inspiring them to discover the best in themselves and empower them to make a positive difference in their community. </a:t>
            </a:r>
          </a:p>
          <a:p>
            <a:r>
              <a:rPr lang="en-GB" sz="1050" b="0" i="0" u="none" strike="noStrike" baseline="0" dirty="0">
                <a:solidFill>
                  <a:srgbClr val="161B4F"/>
                </a:solidFill>
                <a:latin typeface="+mj-lt"/>
              </a:rPr>
              <a:t>Listen to each other and ensure girls, young women, adults, volunteers, staff, and parents are all given a voice. </a:t>
            </a:r>
          </a:p>
          <a:p>
            <a:pPr marL="0" indent="0">
              <a:buNone/>
            </a:pPr>
            <a:r>
              <a:rPr lang="en-GB" sz="1050" b="1" i="0" u="none" strike="noStrike" baseline="0" dirty="0">
                <a:solidFill>
                  <a:srgbClr val="161B4F"/>
                </a:solidFill>
                <a:latin typeface="+mj-lt"/>
              </a:rPr>
              <a:t>Delivery of guiding </a:t>
            </a:r>
            <a:endParaRPr lang="en-GB" sz="1050" b="0" i="0" u="none" strike="noStrike" baseline="0" dirty="0">
              <a:solidFill>
                <a:srgbClr val="161B4F"/>
              </a:solidFill>
              <a:latin typeface="+mj-lt"/>
            </a:endParaRPr>
          </a:p>
          <a:p>
            <a:r>
              <a:rPr lang="en-GB" sz="1050" b="0" i="0" u="none" strike="noStrike" baseline="0" dirty="0">
                <a:solidFill>
                  <a:srgbClr val="161B4F"/>
                </a:solidFill>
                <a:latin typeface="+mj-lt"/>
              </a:rPr>
              <a:t>Ensure each of the key themes of guiding delivery has its own strategic priorities and a robust action plan. </a:t>
            </a:r>
          </a:p>
          <a:p>
            <a:r>
              <a:rPr lang="en-GB" sz="1050" dirty="0">
                <a:solidFill>
                  <a:srgbClr val="161B4F"/>
                </a:solidFill>
                <a:latin typeface="+mj-lt"/>
              </a:rPr>
              <a:t>A</a:t>
            </a:r>
            <a:r>
              <a:rPr lang="en-GB" sz="1050" b="0" i="0" u="none" strike="noStrike" baseline="0" dirty="0">
                <a:solidFill>
                  <a:srgbClr val="161B4F"/>
                </a:solidFill>
                <a:latin typeface="+mj-lt"/>
              </a:rPr>
              <a:t>dopt the one team approach to ensure we have the skills and capacity to deliver good guiding across Anglia, by maximising the utilisation of volunteer skills and experience, complemented by a professional staff team. </a:t>
            </a:r>
          </a:p>
          <a:p>
            <a:pPr marL="0" indent="0">
              <a:buNone/>
            </a:pPr>
            <a:r>
              <a:rPr lang="en-GB" sz="1050" b="1" i="0" u="none" strike="noStrike" baseline="0" dirty="0">
                <a:solidFill>
                  <a:srgbClr val="161B4F"/>
                </a:solidFill>
                <a:latin typeface="+mj-lt"/>
              </a:rPr>
              <a:t>Resources and capacity </a:t>
            </a:r>
            <a:endParaRPr lang="en-GB" sz="1050" b="0" i="0" u="none" strike="noStrike" baseline="0" dirty="0">
              <a:solidFill>
                <a:srgbClr val="161B4F"/>
              </a:solidFill>
              <a:latin typeface="+mj-lt"/>
            </a:endParaRPr>
          </a:p>
          <a:p>
            <a:r>
              <a:rPr lang="en-GB" sz="1050" b="0" i="0" u="none" strike="noStrike" baseline="0" dirty="0">
                <a:solidFill>
                  <a:srgbClr val="161B4F"/>
                </a:solidFill>
                <a:latin typeface="+mj-lt"/>
              </a:rPr>
              <a:t>Ensure the resources and assets of Girlguiding Anglia continue to be managed in an effective manner.</a:t>
            </a:r>
          </a:p>
          <a:p>
            <a:r>
              <a:rPr lang="en-GB" sz="1050" dirty="0">
                <a:solidFill>
                  <a:srgbClr val="161B4F"/>
                </a:solidFill>
                <a:latin typeface="+mj-lt"/>
              </a:rPr>
              <a:t>Our</a:t>
            </a:r>
            <a:r>
              <a:rPr lang="en-GB" sz="1050" b="0" i="0" u="none" strike="noStrike" baseline="0" dirty="0">
                <a:solidFill>
                  <a:srgbClr val="161B4F"/>
                </a:solidFill>
                <a:latin typeface="+mj-lt"/>
              </a:rPr>
              <a:t> strategic priorities and aims will be reported and reviewed by the region trustee Executive Committee. </a:t>
            </a:r>
            <a:endParaRPr lang="en-GB" sz="1050" dirty="0">
              <a:solidFill>
                <a:srgbClr val="161B4F"/>
              </a:solidFill>
              <a:latin typeface="+mj-lt"/>
            </a:endParaRPr>
          </a:p>
        </p:txBody>
      </p:sp>
      <p:sp>
        <p:nvSpPr>
          <p:cNvPr id="5" name="Slide Number Placeholder 4">
            <a:extLst>
              <a:ext uri="{FF2B5EF4-FFF2-40B4-BE49-F238E27FC236}">
                <a16:creationId xmlns:a16="http://schemas.microsoft.com/office/drawing/2014/main" id="{472ABA41-2361-A6E3-BB54-935BBCBAF731}"/>
              </a:ext>
            </a:extLst>
          </p:cNvPr>
          <p:cNvSpPr>
            <a:spLocks noGrp="1"/>
          </p:cNvSpPr>
          <p:nvPr>
            <p:ph type="sldNum" sz="quarter" idx="12"/>
          </p:nvPr>
        </p:nvSpPr>
        <p:spPr/>
        <p:txBody>
          <a:bodyPr/>
          <a:lstStyle/>
          <a:p>
            <a:fld id="{CBA53E11-492D-48B3-9F9B-09541CA2A39A}" type="slidenum">
              <a:rPr lang="en-GB" smtClean="0"/>
              <a:t>2</a:t>
            </a:fld>
            <a:endParaRPr lang="en-GB"/>
          </a:p>
        </p:txBody>
      </p:sp>
      <p:sp>
        <p:nvSpPr>
          <p:cNvPr id="12" name="TextBox 11">
            <a:extLst>
              <a:ext uri="{FF2B5EF4-FFF2-40B4-BE49-F238E27FC236}">
                <a16:creationId xmlns:a16="http://schemas.microsoft.com/office/drawing/2014/main" id="{9B208285-F288-886F-A2C6-04F629B05F0D}"/>
              </a:ext>
            </a:extLst>
          </p:cNvPr>
          <p:cNvSpPr txBox="1"/>
          <p:nvPr/>
        </p:nvSpPr>
        <p:spPr>
          <a:xfrm>
            <a:off x="1974078" y="6409273"/>
            <a:ext cx="1683521" cy="307721"/>
          </a:xfrm>
          <a:prstGeom prst="rect">
            <a:avLst/>
          </a:prstGeom>
          <a:noFill/>
        </p:spPr>
        <p:txBody>
          <a:bodyPr wrap="square" lIns="0" tIns="0" rIns="0" bIns="0" rtlCol="0">
            <a:noAutofit/>
          </a:bodyPr>
          <a:lstStyle/>
          <a:p>
            <a:pPr algn="l"/>
            <a:r>
              <a:rPr lang="en-GB" sz="1600" b="1" dirty="0">
                <a:solidFill>
                  <a:schemeClr val="bg1"/>
                </a:solidFill>
              </a:rPr>
              <a:t>Anglia</a:t>
            </a:r>
          </a:p>
        </p:txBody>
      </p:sp>
      <p:sp>
        <p:nvSpPr>
          <p:cNvPr id="16" name="Title 1">
            <a:extLst>
              <a:ext uri="{FF2B5EF4-FFF2-40B4-BE49-F238E27FC236}">
                <a16:creationId xmlns:a16="http://schemas.microsoft.com/office/drawing/2014/main" id="{99833C20-6083-4B9E-CA03-BAD2E713C1FB}"/>
              </a:ext>
            </a:extLst>
          </p:cNvPr>
          <p:cNvSpPr txBox="1">
            <a:spLocks/>
          </p:cNvSpPr>
          <p:nvPr/>
        </p:nvSpPr>
        <p:spPr>
          <a:xfrm>
            <a:off x="-360449" y="226463"/>
            <a:ext cx="7282542" cy="2008414"/>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pPr algn="ctr"/>
            <a:r>
              <a:rPr lang="en-GB" dirty="0">
                <a:solidFill>
                  <a:schemeClr val="bg1"/>
                </a:solidFill>
              </a:rPr>
              <a:t>Together We Inspire</a:t>
            </a:r>
          </a:p>
        </p:txBody>
      </p:sp>
      <p:pic>
        <p:nvPicPr>
          <p:cNvPr id="7" name="Picture 6" descr="A hand holding a tree&#10;&#10;Description automatically generated">
            <a:extLst>
              <a:ext uri="{FF2B5EF4-FFF2-40B4-BE49-F238E27FC236}">
                <a16:creationId xmlns:a16="http://schemas.microsoft.com/office/drawing/2014/main" id="{E4DB5346-D290-3C49-039C-75970386E4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7770" y="289654"/>
            <a:ext cx="5548261" cy="5548261"/>
          </a:xfrm>
          <a:prstGeom prst="rect">
            <a:avLst/>
          </a:prstGeom>
        </p:spPr>
      </p:pic>
    </p:spTree>
    <p:extLst>
      <p:ext uri="{BB962C8B-B14F-4D97-AF65-F5344CB8AC3E}">
        <p14:creationId xmlns:p14="http://schemas.microsoft.com/office/powerpoint/2010/main" val="265439049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3EC3F721-19AD-0EC5-0471-51AE22CC376E}"/>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D558845C-E651-E2E6-1F0F-E4CA69FC04BC}"/>
              </a:ext>
            </a:extLst>
          </p:cNvPr>
          <p:cNvSpPr/>
          <p:nvPr/>
        </p:nvSpPr>
        <p:spPr>
          <a:xfrm>
            <a:off x="0" y="0"/>
            <a:ext cx="12192000" cy="831760"/>
          </a:xfrm>
          <a:prstGeom prst="rect">
            <a:avLst/>
          </a:prstGeom>
          <a:solidFill>
            <a:srgbClr val="161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bg1"/>
              </a:solidFill>
            </a:endParaRPr>
          </a:p>
        </p:txBody>
      </p:sp>
      <p:sp>
        <p:nvSpPr>
          <p:cNvPr id="3" name="Content Placeholder 2">
            <a:extLst>
              <a:ext uri="{FF2B5EF4-FFF2-40B4-BE49-F238E27FC236}">
                <a16:creationId xmlns:a16="http://schemas.microsoft.com/office/drawing/2014/main" id="{2D9DCDC6-A01E-7CBC-5F40-FA1FA5204562}"/>
              </a:ext>
            </a:extLst>
          </p:cNvPr>
          <p:cNvSpPr>
            <a:spLocks noGrp="1"/>
          </p:cNvSpPr>
          <p:nvPr>
            <p:ph idx="1"/>
          </p:nvPr>
        </p:nvSpPr>
        <p:spPr>
          <a:xfrm>
            <a:off x="365120" y="1190687"/>
            <a:ext cx="6539885" cy="4464050"/>
          </a:xfrm>
        </p:spPr>
        <p:txBody>
          <a:bodyPr/>
          <a:lstStyle/>
          <a:p>
            <a:pPr marL="0" indent="0">
              <a:buNone/>
            </a:pPr>
            <a:r>
              <a:rPr lang="en-GB" sz="1050" dirty="0">
                <a:solidFill>
                  <a:srgbClr val="161B4F"/>
                </a:solidFill>
                <a:latin typeface="+mj-lt"/>
              </a:rPr>
              <a:t>Together with Girlguiding’s and Anglia’s growth working groups, we will grow our membership against 2021 subscription figures by 7-10% in the year to February 2022 and 7-10% the following year. The primary objectives will be: </a:t>
            </a:r>
          </a:p>
          <a:p>
            <a:pPr marL="0" indent="0">
              <a:buNone/>
            </a:pPr>
            <a:endParaRPr lang="en-GB" sz="1050" dirty="0">
              <a:solidFill>
                <a:srgbClr val="161B4F"/>
              </a:solidFill>
              <a:latin typeface="+mj-lt"/>
            </a:endParaRPr>
          </a:p>
          <a:p>
            <a:r>
              <a:rPr lang="en-GB" sz="1050" b="1" dirty="0">
                <a:solidFill>
                  <a:srgbClr val="161B4F"/>
                </a:solidFill>
                <a:latin typeface="+mj-lt"/>
              </a:rPr>
              <a:t>Units - To maximise the capacity within existing units and move girls from waiting lists.</a:t>
            </a:r>
          </a:p>
          <a:p>
            <a:endParaRPr lang="en-GB" sz="1050" b="1" dirty="0">
              <a:solidFill>
                <a:srgbClr val="161B4F"/>
              </a:solidFill>
              <a:latin typeface="+mj-lt"/>
            </a:endParaRPr>
          </a:p>
          <a:p>
            <a:r>
              <a:rPr lang="en-GB" sz="1050" b="1" dirty="0">
                <a:solidFill>
                  <a:srgbClr val="161B4F"/>
                </a:solidFill>
                <a:latin typeface="+mj-lt"/>
              </a:rPr>
              <a:t>Girls - Focus on recruitment, particularly Rainbows, transitioning Rainbows to Brownies and filling existing spaces.</a:t>
            </a:r>
          </a:p>
          <a:p>
            <a:endParaRPr lang="en-GB" sz="1050" b="1" dirty="0">
              <a:solidFill>
                <a:srgbClr val="161B4F"/>
              </a:solidFill>
              <a:latin typeface="+mj-lt"/>
            </a:endParaRPr>
          </a:p>
          <a:p>
            <a:r>
              <a:rPr lang="en-GB" sz="1050" b="1" dirty="0">
                <a:solidFill>
                  <a:srgbClr val="161B4F"/>
                </a:solidFill>
                <a:latin typeface="+mj-lt"/>
              </a:rPr>
              <a:t>Volunteers – focus on recruitment where required and encouraging members to take a leadership role.</a:t>
            </a:r>
          </a:p>
          <a:p>
            <a:endParaRPr lang="en-GB" sz="1050" b="1" dirty="0">
              <a:solidFill>
                <a:srgbClr val="161B4F"/>
              </a:solidFill>
              <a:latin typeface="+mj-lt"/>
            </a:endParaRPr>
          </a:p>
          <a:p>
            <a:pPr marL="0" indent="0">
              <a:buNone/>
            </a:pPr>
            <a:r>
              <a:rPr lang="en-GB" sz="1050" dirty="0">
                <a:solidFill>
                  <a:srgbClr val="161B4F"/>
                </a:solidFill>
                <a:latin typeface="+mj-lt"/>
              </a:rPr>
              <a:t>The secondary objectives will be:</a:t>
            </a:r>
          </a:p>
          <a:p>
            <a:pPr marL="171450" indent="-171450">
              <a:buFont typeface="Arial" panose="020B0604020202020204" pitchFamily="34" charset="0"/>
              <a:buChar char="•"/>
            </a:pPr>
            <a:r>
              <a:rPr lang="en-GB" sz="1050" dirty="0">
                <a:solidFill>
                  <a:srgbClr val="161B4F"/>
                </a:solidFill>
                <a:latin typeface="+mj-lt"/>
              </a:rPr>
              <a:t>To encourage and promote flexible guiding</a:t>
            </a:r>
          </a:p>
          <a:p>
            <a:pPr marL="171450" indent="-171450">
              <a:buFont typeface="Arial" panose="020B0604020202020204" pitchFamily="34" charset="0"/>
              <a:buChar char="•"/>
            </a:pPr>
            <a:r>
              <a:rPr lang="en-GB" sz="1050" dirty="0">
                <a:solidFill>
                  <a:srgbClr val="161B4F"/>
                </a:solidFill>
                <a:latin typeface="+mj-lt"/>
              </a:rPr>
              <a:t>To be a data driven decision making organisation</a:t>
            </a:r>
          </a:p>
          <a:p>
            <a:pPr marL="171450" indent="-171450">
              <a:buFont typeface="Arial" panose="020B0604020202020204" pitchFamily="34" charset="0"/>
              <a:buChar char="•"/>
            </a:pPr>
            <a:r>
              <a:rPr lang="en-GB" sz="1050" dirty="0">
                <a:solidFill>
                  <a:srgbClr val="161B4F"/>
                </a:solidFill>
                <a:latin typeface="+mj-lt"/>
              </a:rPr>
              <a:t>Offer a warm welcome back to existing members</a:t>
            </a:r>
          </a:p>
          <a:p>
            <a:pPr marL="171450" indent="-171450">
              <a:buFont typeface="Arial" panose="020B0604020202020204" pitchFamily="34" charset="0"/>
              <a:buChar char="•"/>
            </a:pPr>
            <a:r>
              <a:rPr lang="en-GB" sz="1050" dirty="0">
                <a:solidFill>
                  <a:srgbClr val="161B4F"/>
                </a:solidFill>
                <a:effectLst/>
                <a:latin typeface="+mj-lt"/>
                <a:ea typeface="Calibri" panose="020F0502020204030204" pitchFamily="34" charset="0"/>
                <a:cs typeface="Times New Roman" panose="02020603050405020304" pitchFamily="18" charset="0"/>
              </a:rPr>
              <a:t>To ensure there is secure financial budgeting and planning for the future</a:t>
            </a:r>
          </a:p>
          <a:p>
            <a:pPr marL="171450" indent="-171450">
              <a:buFont typeface="Arial" panose="020B0604020202020204" pitchFamily="34" charset="0"/>
              <a:buChar char="•"/>
            </a:pPr>
            <a:r>
              <a:rPr lang="en-GB" sz="1050" dirty="0">
                <a:solidFill>
                  <a:srgbClr val="161B4F"/>
                </a:solidFill>
                <a:latin typeface="+mj-lt"/>
                <a:cs typeface="Times New Roman" panose="02020603050405020304" pitchFamily="18" charset="0"/>
              </a:rPr>
              <a:t>To support Hautbois and retail to maximise their potential as restrictions lift.</a:t>
            </a:r>
          </a:p>
          <a:p>
            <a:pPr marL="171450" indent="-171450">
              <a:buFont typeface="Arial" panose="020B0604020202020204" pitchFamily="34" charset="0"/>
              <a:buChar char="•"/>
            </a:pPr>
            <a:r>
              <a:rPr lang="en-GB" sz="1050" dirty="0">
                <a:solidFill>
                  <a:srgbClr val="161B4F"/>
                </a:solidFill>
                <a:latin typeface="+mj-lt"/>
                <a:cs typeface="Times New Roman" panose="02020603050405020304" pitchFamily="18" charset="0"/>
              </a:rPr>
              <a:t>To develop a communications plan to strengthen our brand, extend our reach and increase stakeholder engagement.</a:t>
            </a:r>
            <a:endParaRPr lang="en-GB" sz="1050" dirty="0">
              <a:solidFill>
                <a:srgbClr val="161B4F"/>
              </a:solidFill>
              <a:latin typeface="+mj-lt"/>
            </a:endParaRPr>
          </a:p>
        </p:txBody>
      </p:sp>
      <p:sp>
        <p:nvSpPr>
          <p:cNvPr id="5" name="Slide Number Placeholder 4">
            <a:extLst>
              <a:ext uri="{FF2B5EF4-FFF2-40B4-BE49-F238E27FC236}">
                <a16:creationId xmlns:a16="http://schemas.microsoft.com/office/drawing/2014/main" id="{A9612B14-C510-4484-F241-C689018556FD}"/>
              </a:ext>
            </a:extLst>
          </p:cNvPr>
          <p:cNvSpPr>
            <a:spLocks noGrp="1"/>
          </p:cNvSpPr>
          <p:nvPr>
            <p:ph type="sldNum" sz="quarter" idx="12"/>
          </p:nvPr>
        </p:nvSpPr>
        <p:spPr/>
        <p:txBody>
          <a:bodyPr/>
          <a:lstStyle/>
          <a:p>
            <a:fld id="{CBA53E11-492D-48B3-9F9B-09541CA2A39A}" type="slidenum">
              <a:rPr lang="en-GB" smtClean="0"/>
              <a:t>3</a:t>
            </a:fld>
            <a:endParaRPr lang="en-GB"/>
          </a:p>
        </p:txBody>
      </p:sp>
      <p:sp>
        <p:nvSpPr>
          <p:cNvPr id="12" name="TextBox 11">
            <a:extLst>
              <a:ext uri="{FF2B5EF4-FFF2-40B4-BE49-F238E27FC236}">
                <a16:creationId xmlns:a16="http://schemas.microsoft.com/office/drawing/2014/main" id="{AD16AAAE-6AB1-B562-D5FB-8732502E4506}"/>
              </a:ext>
            </a:extLst>
          </p:cNvPr>
          <p:cNvSpPr txBox="1"/>
          <p:nvPr/>
        </p:nvSpPr>
        <p:spPr>
          <a:xfrm>
            <a:off x="1974078" y="6409273"/>
            <a:ext cx="1683521" cy="307721"/>
          </a:xfrm>
          <a:prstGeom prst="rect">
            <a:avLst/>
          </a:prstGeom>
          <a:noFill/>
        </p:spPr>
        <p:txBody>
          <a:bodyPr wrap="square" lIns="0" tIns="0" rIns="0" bIns="0" rtlCol="0">
            <a:noAutofit/>
          </a:bodyPr>
          <a:lstStyle/>
          <a:p>
            <a:pPr algn="l"/>
            <a:r>
              <a:rPr lang="en-GB" sz="1600" b="1" dirty="0">
                <a:solidFill>
                  <a:schemeClr val="bg1"/>
                </a:solidFill>
              </a:rPr>
              <a:t>Anglia</a:t>
            </a:r>
          </a:p>
        </p:txBody>
      </p:sp>
      <p:pic>
        <p:nvPicPr>
          <p:cNvPr id="14" name="Picture 13" descr="A hand holding a tree&#10;&#10;Description automatically generated">
            <a:extLst>
              <a:ext uri="{FF2B5EF4-FFF2-40B4-BE49-F238E27FC236}">
                <a16:creationId xmlns:a16="http://schemas.microsoft.com/office/drawing/2014/main" id="{DB587B1F-5219-4764-1C8D-65A409FFB2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7770" y="289654"/>
            <a:ext cx="5548261" cy="5548261"/>
          </a:xfrm>
          <a:prstGeom prst="rect">
            <a:avLst/>
          </a:prstGeom>
        </p:spPr>
      </p:pic>
      <p:sp>
        <p:nvSpPr>
          <p:cNvPr id="16" name="Title 1">
            <a:extLst>
              <a:ext uri="{FF2B5EF4-FFF2-40B4-BE49-F238E27FC236}">
                <a16:creationId xmlns:a16="http://schemas.microsoft.com/office/drawing/2014/main" id="{CEB3DA33-8F11-1266-8705-B317A3BCDD74}"/>
              </a:ext>
            </a:extLst>
          </p:cNvPr>
          <p:cNvSpPr txBox="1">
            <a:spLocks/>
          </p:cNvSpPr>
          <p:nvPr/>
        </p:nvSpPr>
        <p:spPr>
          <a:xfrm>
            <a:off x="-360449" y="226463"/>
            <a:ext cx="7282542" cy="2008414"/>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pPr algn="ctr"/>
            <a:r>
              <a:rPr lang="en-GB" dirty="0">
                <a:solidFill>
                  <a:schemeClr val="bg1"/>
                </a:solidFill>
              </a:rPr>
              <a:t>Recovery road map</a:t>
            </a:r>
          </a:p>
        </p:txBody>
      </p:sp>
    </p:spTree>
    <p:extLst>
      <p:ext uri="{BB962C8B-B14F-4D97-AF65-F5344CB8AC3E}">
        <p14:creationId xmlns:p14="http://schemas.microsoft.com/office/powerpoint/2010/main" val="4022948491"/>
      </p:ext>
    </p:extLst>
  </p:cSld>
  <p:clrMapOvr>
    <a:masterClrMapping/>
  </p:clrMapOvr>
  <p:transition>
    <p:fade/>
  </p:transition>
</p:sld>
</file>

<file path=ppt/theme/theme1.xml><?xml version="1.0" encoding="utf-8"?>
<a:theme xmlns:a="http://schemas.openxmlformats.org/drawingml/2006/main" name="Girlguiding PPT Theme">
  <a:themeElements>
    <a:clrScheme name="Girlguiding colour theme">
      <a:dk1>
        <a:sysClr val="windowText" lastClr="000000"/>
      </a:dk1>
      <a:lt1>
        <a:sysClr val="window" lastClr="FFFFFF"/>
      </a:lt1>
      <a:dk2>
        <a:srgbClr val="161B4E"/>
      </a:dk2>
      <a:lt2>
        <a:srgbClr val="96D3F5"/>
      </a:lt2>
      <a:accent1>
        <a:srgbClr val="007BC4"/>
      </a:accent1>
      <a:accent2>
        <a:srgbClr val="00A7E5"/>
      </a:accent2>
      <a:accent3>
        <a:srgbClr val="E1120E"/>
      </a:accent3>
      <a:accent4>
        <a:srgbClr val="FFC80A"/>
      </a:accent4>
      <a:accent5>
        <a:srgbClr val="603D33"/>
      </a:accent5>
      <a:accent6>
        <a:srgbClr val="8CB5E2"/>
      </a:accent6>
      <a:hlink>
        <a:srgbClr val="007BC4"/>
      </a:hlink>
      <a:folHlink>
        <a:srgbClr val="161B4E"/>
      </a:folHlink>
    </a:clrScheme>
    <a:fontScheme name="Girlguiding font theme">
      <a:majorFont>
        <a:latin typeface="Poppins"/>
        <a:ea typeface=""/>
        <a:cs typeface=""/>
      </a:majorFont>
      <a:minorFont>
        <a:latin typeface="Poppi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sz="1400" dirty="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defRPr sz="1400" dirty="0">
            <a:solidFill>
              <a:schemeClr val="tx2"/>
            </a:solidFill>
          </a:defRPr>
        </a:defPPr>
      </a:lstStyle>
    </a:txDef>
  </a:objectDefaults>
  <a:extraClrSchemeLst/>
  <a:extLst>
    <a:ext uri="{05A4C25C-085E-4340-85A3-A5531E510DB2}">
      <thm15:themeFamily xmlns:thm15="http://schemas.microsoft.com/office/thememl/2012/main" name="Girlguiding PowerPoint template.potx" id="{F674BB62-D284-406C-82BE-0D4371F00548}" vid="{2A6AA6CB-9E3B-4BDC-9951-BE626960FF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9f8e8f7-631b-4baf-8b68-f34cf97d32e8">
      <Terms xmlns="http://schemas.microsoft.com/office/infopath/2007/PartnerControls"/>
    </lcf76f155ced4ddcb4097134ff3c332f>
    <TaxCatchAll xmlns="bc65352c-c687-4a3f-8d30-8bd3d897201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944F38F531449459332B86C4FF6B6CF" ma:contentTypeVersion="16" ma:contentTypeDescription="Create a new document." ma:contentTypeScope="" ma:versionID="55f3af343854eea269ad9c13bb387195">
  <xsd:schema xmlns:xsd="http://www.w3.org/2001/XMLSchema" xmlns:xs="http://www.w3.org/2001/XMLSchema" xmlns:p="http://schemas.microsoft.com/office/2006/metadata/properties" xmlns:ns2="39f8e8f7-631b-4baf-8b68-f34cf97d32e8" xmlns:ns3="3ac03640-1820-4a00-8eef-7d9cedc20bc4" xmlns:ns4="bc65352c-c687-4a3f-8d30-8bd3d897201b" targetNamespace="http://schemas.microsoft.com/office/2006/metadata/properties" ma:root="true" ma:fieldsID="df874a19921b6b84cf9afe1da795b383" ns2:_="" ns3:_="" ns4:_="">
    <xsd:import namespace="39f8e8f7-631b-4baf-8b68-f34cf97d32e8"/>
    <xsd:import namespace="3ac03640-1820-4a00-8eef-7d9cedc20bc4"/>
    <xsd:import namespace="bc65352c-c687-4a3f-8d30-8bd3d897201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f8e8f7-631b-4baf-8b68-f34cf97d32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c6a190c-80c7-4df5-8a4a-eec5d0fbc78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ac03640-1820-4a00-8eef-7d9cedc20b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c65352c-c687-4a3f-8d30-8bd3d897201b"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4759d87d-3d58-43a9-b248-df9084046da6}" ma:internalName="TaxCatchAll" ma:showField="CatchAllData" ma:web="bc65352c-c687-4a3f-8d30-8bd3d897201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BC67AD-8FEE-46FC-89F5-B9CFF76EE123}">
  <ds:schemaRefs>
    <ds:schemaRef ds:uri="http://schemas.microsoft.com/office/2006/metadata/properties"/>
    <ds:schemaRef ds:uri="http://schemas.microsoft.com/office/infopath/2007/PartnerControls"/>
    <ds:schemaRef ds:uri="39f8e8f7-631b-4baf-8b68-f34cf97d32e8"/>
    <ds:schemaRef ds:uri="bc65352c-c687-4a3f-8d30-8bd3d897201b"/>
  </ds:schemaRefs>
</ds:datastoreItem>
</file>

<file path=customXml/itemProps2.xml><?xml version="1.0" encoding="utf-8"?>
<ds:datastoreItem xmlns:ds="http://schemas.openxmlformats.org/officeDocument/2006/customXml" ds:itemID="{7558A611-FC44-4E66-9210-E60DC46863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f8e8f7-631b-4baf-8b68-f34cf97d32e8"/>
    <ds:schemaRef ds:uri="3ac03640-1820-4a00-8eef-7d9cedc20bc4"/>
    <ds:schemaRef ds:uri="bc65352c-c687-4a3f-8d30-8bd3d89720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A147A27-2C22-4E24-892D-CD1D2397D0C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Girlguiding PowerPoint template</Template>
  <TotalTime>31</TotalTime>
  <Words>532</Words>
  <Application>Microsoft Office PowerPoint</Application>
  <PresentationFormat>Widescreen</PresentationFormat>
  <Paragraphs>48</Paragraphs>
  <Slides>3</Slides>
  <Notes>0</Notes>
  <HiddenSlides>3</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Poppins</vt:lpstr>
      <vt:lpstr>Poppins SemiBold</vt:lpstr>
      <vt:lpstr>Trebuchet MS</vt:lpstr>
      <vt:lpstr>Zilla Slab</vt:lpstr>
      <vt:lpstr>Girlguiding PPT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Hazel Stockton</dc:creator>
  <cp:lastModifiedBy>Katie Fisher</cp:lastModifiedBy>
  <cp:revision>2</cp:revision>
  <dcterms:created xsi:type="dcterms:W3CDTF">2023-03-06T15:54:53Z</dcterms:created>
  <dcterms:modified xsi:type="dcterms:W3CDTF">2025-01-16T14:29:57Z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0x010100802B9E8B31F5BB4684E7D0AEEAB529A6</vt:lpwstr>
  </property>
</Properties>
</file>